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68" r:id="rId3"/>
    <p:sldMasterId id="2147484068" r:id="rId4"/>
    <p:sldMasterId id="2147486188" r:id="rId5"/>
    <p:sldMasterId id="2147486468" r:id="rId6"/>
    <p:sldMasterId id="2147486594" r:id="rId7"/>
  </p:sldMasterIdLst>
  <p:notesMasterIdLst>
    <p:notesMasterId r:id="rId61"/>
  </p:notesMasterIdLst>
  <p:handoutMasterIdLst>
    <p:handoutMasterId r:id="rId62"/>
  </p:handoutMasterIdLst>
  <p:sldIdLst>
    <p:sldId id="1923" r:id="rId8"/>
    <p:sldId id="1862" r:id="rId9"/>
    <p:sldId id="1861" r:id="rId10"/>
    <p:sldId id="1844" r:id="rId11"/>
    <p:sldId id="1845" r:id="rId12"/>
    <p:sldId id="1925" r:id="rId13"/>
    <p:sldId id="1848" r:id="rId14"/>
    <p:sldId id="1885" r:id="rId15"/>
    <p:sldId id="1881" r:id="rId16"/>
    <p:sldId id="1850" r:id="rId17"/>
    <p:sldId id="1943" r:id="rId18"/>
    <p:sldId id="1944" r:id="rId19"/>
    <p:sldId id="1874" r:id="rId20"/>
    <p:sldId id="1856" r:id="rId21"/>
    <p:sldId id="1916" r:id="rId22"/>
    <p:sldId id="1915" r:id="rId23"/>
    <p:sldId id="1918" r:id="rId24"/>
    <p:sldId id="1857" r:id="rId25"/>
    <p:sldId id="1913" r:id="rId26"/>
    <p:sldId id="1858" r:id="rId27"/>
    <p:sldId id="1877" r:id="rId28"/>
    <p:sldId id="1872" r:id="rId29"/>
    <p:sldId id="1873" r:id="rId30"/>
    <p:sldId id="1871" r:id="rId31"/>
    <p:sldId id="1860" r:id="rId32"/>
    <p:sldId id="1948" r:id="rId33"/>
    <p:sldId id="1906" r:id="rId34"/>
    <p:sldId id="1950" r:id="rId35"/>
    <p:sldId id="1902" r:id="rId36"/>
    <p:sldId id="1903" r:id="rId37"/>
    <p:sldId id="1904" r:id="rId38"/>
    <p:sldId id="1898" r:id="rId39"/>
    <p:sldId id="1927" r:id="rId40"/>
    <p:sldId id="1900" r:id="rId41"/>
    <p:sldId id="1949" r:id="rId42"/>
    <p:sldId id="1929" r:id="rId43"/>
    <p:sldId id="1930" r:id="rId44"/>
    <p:sldId id="1947" r:id="rId45"/>
    <p:sldId id="1946" r:id="rId46"/>
    <p:sldId id="1931" r:id="rId47"/>
    <p:sldId id="1945" r:id="rId48"/>
    <p:sldId id="1932" r:id="rId49"/>
    <p:sldId id="1933" r:id="rId50"/>
    <p:sldId id="1934" r:id="rId51"/>
    <p:sldId id="1928" r:id="rId52"/>
    <p:sldId id="1935" r:id="rId53"/>
    <p:sldId id="1936" r:id="rId54"/>
    <p:sldId id="1937" r:id="rId55"/>
    <p:sldId id="1938" r:id="rId56"/>
    <p:sldId id="1939" r:id="rId57"/>
    <p:sldId id="1940" r:id="rId58"/>
    <p:sldId id="1941" r:id="rId59"/>
    <p:sldId id="1942" r:id="rId60"/>
  </p:sldIdLst>
  <p:sldSz cx="9144000" cy="6858000" type="screen4x3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orpos1" initials="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B5BE"/>
    <a:srgbClr val="CFDA68"/>
    <a:srgbClr val="6E5090"/>
    <a:srgbClr val="BA2669"/>
    <a:srgbClr val="ADFDF9"/>
    <a:srgbClr val="FF99FF"/>
    <a:srgbClr val="000000"/>
    <a:srgbClr val="FF0066"/>
    <a:srgbClr val="E4FB05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93" autoAdjust="0"/>
    <p:restoredTop sz="93825" autoAdjust="0"/>
  </p:normalViewPr>
  <p:slideViewPr>
    <p:cSldViewPr>
      <p:cViewPr varScale="1">
        <p:scale>
          <a:sx n="86" d="100"/>
          <a:sy n="86" d="100"/>
        </p:scale>
        <p:origin x="773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50" d="100"/>
          <a:sy n="50" d="100"/>
        </p:scale>
        <p:origin x="-2490" y="504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af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275" y="1"/>
            <a:ext cx="2946400" cy="49847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4EFDD961-03E0-4BCE-9FBD-731AD6CE53EE}" type="datetimeFigureOut">
              <a:rPr lang="af-ZA" smtClean="0"/>
              <a:t>2022-01-19</a:t>
            </a:fld>
            <a:endParaRPr lang="af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339"/>
            <a:ext cx="2946400" cy="498475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af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275" y="9431339"/>
            <a:ext cx="2946400" cy="498475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81CE6B6C-2C9B-4713-A654-7D030A0BF60D}" type="slidenum">
              <a:rPr lang="af-ZA" smtClean="0"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535303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347" cy="496491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3" y="1"/>
            <a:ext cx="2946347" cy="496491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E166B59F-BDDC-4A5A-8462-FBCC05A44CB3}" type="datetimeFigureOut">
              <a:rPr lang="en-ZA" smtClean="0"/>
              <a:pPr/>
              <a:t>2022/01/19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1599"/>
            <a:ext cx="2946347" cy="496491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3" y="9431599"/>
            <a:ext cx="2946347" cy="496491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C3F35F8F-C950-4166-9E57-B19656C2F47A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1838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96F01-7154-41E0-B48B-A692175753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902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96F01-7154-41E0-B48B-A692175753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906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96F01-7154-41E0-B48B-A692175753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341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96F01-7154-41E0-B48B-A692175753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155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35F8F-C950-4166-9E57-B19656C2F47A}" type="slidenum">
              <a:rPr lang="en-ZA" smtClean="0"/>
              <a:pPr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88863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F35F8F-C950-4166-9E57-B19656C2F47A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5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97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96F01-7154-41E0-B48B-A692175753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818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96F01-7154-41E0-B48B-A692175753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759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96F01-7154-41E0-B48B-A692175753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276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96F01-7154-41E0-B48B-A692175753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733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9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4" y="2130429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ZA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4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ZA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DAC99B5-E580-49CA-885A-0DFC8AFEE4C8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94922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A5CB37-B043-4ED7-856D-24961896574C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9094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42"/>
            <a:ext cx="205581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4" y="274642"/>
            <a:ext cx="601821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0E05FE-8090-42CE-980A-3E93C15F24BF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00339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9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4" y="2130429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ZA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4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ZA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DAC99B5-E580-49CA-885A-0DFC8AFEE4C8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7909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BC766B-1E54-4951-A572-4ECA8724AEE3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34454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48F1D6-E267-4C75-954C-7B209347A722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2577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4" y="1600204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4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BC3DD4-6B20-4F41-B38D-BB6AC36BAB50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3231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11143-1924-4125-98CE-C58CACB4F277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85285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7F6FD-DA3C-4837-ABB9-EA63780A056E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80845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416DD-A16D-4C7D-9B18-4AF9567BE98C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7142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955FA-136B-4298-8428-3AB586A02486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941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BC766B-1E54-4951-A572-4ECA8724AEE3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08563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6ACE9-42BB-4E35-9C35-A104B4B34B2B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83849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A5CB37-B043-4ED7-856D-24961896574C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2635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42"/>
            <a:ext cx="205581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4" y="274642"/>
            <a:ext cx="601821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0E05FE-8090-42CE-980A-3E93C15F24BF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20658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9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4" y="2130429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ZA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4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ZA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DAC99B5-E580-49CA-885A-0DFC8AFEE4C8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04317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BC766B-1E54-4951-A572-4ECA8724AEE3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943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48F1D6-E267-4C75-954C-7B209347A722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78029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4" y="1600204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4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BC3DD4-6B20-4F41-B38D-BB6AC36BAB50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5943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11143-1924-4125-98CE-C58CACB4F277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00287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7F6FD-DA3C-4837-ABB9-EA63780A056E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76453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416DD-A16D-4C7D-9B18-4AF9567BE98C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49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48F1D6-E267-4C75-954C-7B209347A722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39630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955FA-136B-4298-8428-3AB586A02486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57494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6ACE9-42BB-4E35-9C35-A104B4B34B2B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9374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A5CB37-B043-4ED7-856D-24961896574C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77764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42"/>
            <a:ext cx="205581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4" y="274642"/>
            <a:ext cx="601821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0E05FE-8090-42CE-980A-3E93C15F24BF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55915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9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4" y="2130429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ZA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4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ZA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DAC99B5-E580-49CA-885A-0DFC8AFEE4C8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0009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BC766B-1E54-4951-A572-4ECA8724AEE3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9356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48F1D6-E267-4C75-954C-7B209347A722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10628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4" y="1600204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4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BC3DD4-6B20-4F41-B38D-BB6AC36BAB50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2952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11143-1924-4125-98CE-C58CACB4F277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5478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7F6FD-DA3C-4837-ABB9-EA63780A056E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20334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4" y="1600204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4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BC3DD4-6B20-4F41-B38D-BB6AC36BAB50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45388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416DD-A16D-4C7D-9B18-4AF9567BE98C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65005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955FA-136B-4298-8428-3AB586A02486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65384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6ACE9-42BB-4E35-9C35-A104B4B34B2B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7836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A5CB37-B043-4ED7-856D-24961896574C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45633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42"/>
            <a:ext cx="205581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4" y="274642"/>
            <a:ext cx="601821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0E05FE-8090-42CE-980A-3E93C15F24BF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3238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ZA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ZA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AC99B5-E580-49CA-885A-0DFC8AFEE4C8}" type="slidenum">
              <a:rPr kumimoji="0" lang="en-ZA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48399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BC766B-1E54-4951-A572-4ECA8724AEE3}" type="slidenum">
              <a:rPr kumimoji="0" lang="en-ZA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51838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48F1D6-E267-4C75-954C-7B209347A722}" type="slidenum">
              <a:rPr kumimoji="0" lang="en-ZA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20085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BC3DD4-6B20-4F41-B38D-BB6AC36BAB50}" type="slidenum">
              <a:rPr kumimoji="0" lang="en-ZA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19675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B11143-1924-4125-98CE-C58CACB4F277}" type="slidenum">
              <a:rPr kumimoji="0" lang="en-ZA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53439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11143-1924-4125-98CE-C58CACB4F277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6507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87F6FD-DA3C-4837-ABB9-EA63780A056E}" type="slidenum">
              <a:rPr kumimoji="0" lang="en-ZA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94068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F416DD-A16D-4C7D-9B18-4AF9567BE98C}" type="slidenum">
              <a:rPr kumimoji="0" lang="en-ZA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6101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955FA-136B-4298-8428-3AB586A02486}" type="slidenum">
              <a:rPr kumimoji="0" lang="en-ZA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23420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46ACE9-42BB-4E35-9C35-A104B4B34B2B}" type="slidenum">
              <a:rPr kumimoji="0" lang="en-ZA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48553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A5CB37-B043-4ED7-856D-24961896574C}" type="slidenum">
              <a:rPr kumimoji="0" lang="en-ZA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78829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0E05FE-8090-42CE-980A-3E93C15F24BF}" type="slidenum">
              <a:rPr kumimoji="0" lang="en-ZA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86787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7933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1671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7CE3A-B9DA-4C83-A55C-DB50D45E9FF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1/19/2022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545BA-A565-4769-95E2-B24B5995995E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783415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7CE3A-B9DA-4C83-A55C-DB50D45E9FF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1/19/2022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545BA-A565-4769-95E2-B24B5995995E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45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7F6FD-DA3C-4837-ABB9-EA63780A056E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71407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7CE3A-B9DA-4C83-A55C-DB50D45E9FF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1/19/2022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545BA-A565-4769-95E2-B24B5995995E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386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7CE3A-B9DA-4C83-A55C-DB50D45E9FF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1/19/2022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545BA-A565-4769-95E2-B24B5995995E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2868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7CE3A-B9DA-4C83-A55C-DB50D45E9FF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1/19/2022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545BA-A565-4769-95E2-B24B5995995E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5793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7CE3A-B9DA-4C83-A55C-DB50D45E9FF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1/19/2022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545BA-A565-4769-95E2-B24B5995995E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6169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7CE3A-B9DA-4C83-A55C-DB50D45E9FF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1/19/2022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545BA-A565-4769-95E2-B24B5995995E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9353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7CE3A-B9DA-4C83-A55C-DB50D45E9FF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1/19/2022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545BA-A565-4769-95E2-B24B5995995E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8086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7CE3A-B9DA-4C83-A55C-DB50D45E9FF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1/19/2022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545BA-A565-4769-95E2-B24B5995995E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7152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7CE3A-B9DA-4C83-A55C-DB50D45E9FF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1/19/2022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545BA-A565-4769-95E2-B24B5995995E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1534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7CE3A-B9DA-4C83-A55C-DB50D45E9FF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1/19/2022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545BA-A565-4769-95E2-B24B5995995E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654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803405"/>
            <a:ext cx="7086600" cy="1825096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632201"/>
            <a:ext cx="7086600" cy="685800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4314328"/>
            <a:ext cx="2183130" cy="374642"/>
          </a:xfrm>
        </p:spPr>
        <p:txBody>
          <a:bodyPr/>
          <a:lstStyle/>
          <a:p>
            <a:pPr defTabSz="685800"/>
            <a:fld id="{82697375-1167-41C3-8C07-D8849EB2D09F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2022/01/19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4323846"/>
            <a:ext cx="4800600" cy="365125"/>
          </a:xfrm>
        </p:spPr>
        <p:txBody>
          <a:bodyPr/>
          <a:lstStyle/>
          <a:p>
            <a:pPr defTabSz="685800"/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057400" cy="365125"/>
          </a:xfrm>
        </p:spPr>
        <p:txBody>
          <a:bodyPr/>
          <a:lstStyle/>
          <a:p>
            <a:pPr defTabSz="685800"/>
            <a:fld id="{BB4AB9EF-812D-426E-BB25-ACF99CA420C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725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416DD-A16D-4C7D-9B18-4AF9567BE98C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4644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2697375-1167-41C3-8C07-D8849EB2D09F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2022/01/19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B4AB9EF-812D-426E-BB25-ACF99CA420C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147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753534"/>
            <a:ext cx="8115299" cy="2801935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3641726"/>
            <a:ext cx="7867650" cy="955675"/>
          </a:xfrm>
        </p:spPr>
        <p:txBody>
          <a:bodyPr>
            <a:normAutofit/>
          </a:bodyPr>
          <a:lstStyle>
            <a:lvl1pPr marL="0" indent="0" algn="r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 defTabSz="685800"/>
            <a:fld id="{82697375-1167-41C3-8C07-D8849EB2D09F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2022/01/19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2"/>
            <a:ext cx="5243619" cy="364065"/>
          </a:xfrm>
        </p:spPr>
        <p:txBody>
          <a:bodyPr/>
          <a:lstStyle/>
          <a:p>
            <a:pPr defTabSz="685800"/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pPr defTabSz="685800"/>
            <a:fld id="{BB4AB9EF-812D-426E-BB25-ACF99CA420C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652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194560"/>
            <a:ext cx="40005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94560"/>
            <a:ext cx="40005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2697375-1167-41C3-8C07-D8849EB2D09F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2022/01/19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B4AB9EF-812D-426E-BB25-ACF99CA420C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12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45795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7" y="2183802"/>
            <a:ext cx="3809993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3132667"/>
            <a:ext cx="3983831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183802"/>
            <a:ext cx="3829050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132667"/>
            <a:ext cx="40005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2697375-1167-41C3-8C07-D8849EB2D09F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2022/01/19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B4AB9EF-812D-426E-BB25-ACF99CA420C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8042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2697375-1167-41C3-8C07-D8849EB2D09F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2022/01/19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B4AB9EF-812D-426E-BB25-ACF99CA420C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46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2697375-1167-41C3-8C07-D8849EB2D09F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2022/01/19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B4AB9EF-812D-426E-BB25-ACF99CA420C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570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3086100" cy="160020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746760"/>
            <a:ext cx="4882964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3086100" cy="309448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2697375-1167-41C3-8C07-D8849EB2D09F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2022/01/19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B4AB9EF-812D-426E-BB25-ACF99CA420C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1472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5154930" cy="160020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751242"/>
            <a:ext cx="2733722" cy="546744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5154930" cy="309448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2697375-1167-41C3-8C07-D8849EB2D09F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2022/01/19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B4AB9EF-812D-426E-BB25-ACF99CA420C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190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4697361"/>
            <a:ext cx="8116526" cy="819355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941440"/>
            <a:ext cx="8116380" cy="347816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5516716"/>
            <a:ext cx="8115300" cy="701969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2697375-1167-41C3-8C07-D8849EB2D09F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2022/01/19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B4AB9EF-812D-426E-BB25-ACF99CA420C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544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753533"/>
            <a:ext cx="8115300" cy="2802467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9134"/>
            <a:ext cx="7597887" cy="999067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 defTabSz="685800"/>
            <a:fld id="{82697375-1167-41C3-8C07-D8849EB2D09F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2022/01/19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/>
          <a:lstStyle/>
          <a:p>
            <a:pPr defTabSz="685800"/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pPr defTabSz="685800"/>
            <a:fld id="{BB4AB9EF-812D-426E-BB25-ACF99CA420C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06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955FA-136B-4298-8428-3AB586A02486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77305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604495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365557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3959863"/>
            <a:ext cx="7613650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 defTabSz="685800"/>
            <a:fld id="{82697375-1167-41C3-8C07-D8849EB2D09F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2022/01/19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/>
          <a:lstStyle/>
          <a:p>
            <a:pPr defTabSz="685800"/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pPr defTabSz="685800"/>
            <a:fld id="{BB4AB9EF-812D-426E-BB25-ACF99CA420C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88" y="93345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70129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2941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1124702"/>
            <a:ext cx="7609640" cy="2511835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8316"/>
            <a:ext cx="7608491" cy="999885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 defTabSz="685800"/>
            <a:fld id="{82697375-1167-41C3-8C07-D8849EB2D09F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2022/01/19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8884"/>
            <a:ext cx="5243619" cy="365125"/>
          </a:xfrm>
        </p:spPr>
        <p:txBody>
          <a:bodyPr/>
          <a:lstStyle/>
          <a:p>
            <a:pPr defTabSz="685800"/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pPr defTabSz="685800"/>
            <a:fld id="{BB4AB9EF-812D-426E-BB25-ACF99CA420C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696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2202080"/>
            <a:ext cx="2592324" cy="61732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2201333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904067"/>
            <a:ext cx="2592324" cy="331461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2192866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2697375-1167-41C3-8C07-D8849EB2D09F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2022/01/19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B4AB9EF-812D-426E-BB25-ACF99CA420C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9658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4191001"/>
            <a:ext cx="2588687" cy="68276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2362200"/>
            <a:ext cx="258868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4873765"/>
            <a:ext cx="2588687" cy="134492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4191001"/>
            <a:ext cx="2586701" cy="68276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2362200"/>
            <a:ext cx="258670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4873764"/>
            <a:ext cx="2586701" cy="134492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4191001"/>
            <a:ext cx="2592352" cy="68276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2362200"/>
            <a:ext cx="258590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4873762"/>
            <a:ext cx="2589334" cy="134492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2697375-1167-41C3-8C07-D8849EB2D09F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2022/01/19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B4AB9EF-812D-426E-BB25-ACF99CA420C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918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194560"/>
            <a:ext cx="81153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2697375-1167-41C3-8C07-D8849EB2D09F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2022/01/19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B4AB9EF-812D-426E-BB25-ACF99CA420C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303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745067"/>
            <a:ext cx="154305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0" y="745068"/>
            <a:ext cx="615315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379942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 defTabSz="685800"/>
            <a:fld id="{82697375-1167-41C3-8C07-D8849EB2D09F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2022/01/19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1"/>
            <a:ext cx="5243619" cy="365125"/>
          </a:xfrm>
        </p:spPr>
        <p:txBody>
          <a:bodyPr/>
          <a:lstStyle/>
          <a:p>
            <a:pPr defTabSz="685800"/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pPr defTabSz="685800"/>
            <a:fld id="{BB4AB9EF-812D-426E-BB25-ACF99CA420C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958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6ACE9-42BB-4E35-9C35-A104B4B34B2B}" type="slidenum">
              <a:rPr lang="en-ZA">
                <a:solidFill>
                  <a:srgbClr val="FFFFFF"/>
                </a:solidFill>
              </a:rPr>
              <a:pPr/>
              <a:t>‹#›</a:t>
            </a:fld>
            <a:endParaRPr lang="en-Z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18263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9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1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tags" Target="../tags/tag18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ags" Target="../tags/tag17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5000">
              <a:schemeClr val="accent5">
                <a:lumMod val="40000"/>
                <a:lumOff val="60000"/>
              </a:schemeClr>
            </a:gs>
            <a:gs pos="21000">
              <a:schemeClr val="tx1"/>
            </a:gs>
            <a:gs pos="92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9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5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ZA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5" y="1600204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ZA"/>
              <a:t>Click to edit Master text styles</a:t>
            </a:r>
          </a:p>
          <a:p>
            <a:pPr lvl="1"/>
            <a:r>
              <a:rPr lang="en-ZA"/>
              <a:t>Second level</a:t>
            </a:r>
          </a:p>
          <a:p>
            <a:pPr lvl="2"/>
            <a:r>
              <a:rPr lang="en-ZA"/>
              <a:t>Third level</a:t>
            </a:r>
          </a:p>
          <a:p>
            <a:pPr lvl="3"/>
            <a:r>
              <a:rPr lang="en-ZA"/>
              <a:t>Fourth level</a:t>
            </a:r>
          </a:p>
          <a:p>
            <a:pPr lvl="4"/>
            <a:r>
              <a:rPr lang="en-ZA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990237-80D4-4946-A226-E546B89C58D0}" type="slidenum">
              <a:rPr lang="en-ZA">
                <a:solidFill>
                  <a:srgbClr val="FFFFFF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ZA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69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5000">
              <a:schemeClr val="accent5">
                <a:lumMod val="40000"/>
                <a:lumOff val="60000"/>
              </a:schemeClr>
            </a:gs>
            <a:gs pos="21000">
              <a:schemeClr val="tx1"/>
            </a:gs>
            <a:gs pos="92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9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5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ZA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5" y="1600204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ZA"/>
              <a:t>Click to edit Master text styles</a:t>
            </a:r>
          </a:p>
          <a:p>
            <a:pPr lvl="1"/>
            <a:r>
              <a:rPr lang="en-ZA"/>
              <a:t>Second level</a:t>
            </a:r>
          </a:p>
          <a:p>
            <a:pPr lvl="2"/>
            <a:r>
              <a:rPr lang="en-ZA"/>
              <a:t>Third level</a:t>
            </a:r>
          </a:p>
          <a:p>
            <a:pPr lvl="3"/>
            <a:r>
              <a:rPr lang="en-ZA"/>
              <a:t>Fourth level</a:t>
            </a:r>
          </a:p>
          <a:p>
            <a:pPr lvl="4"/>
            <a:r>
              <a:rPr lang="en-ZA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990237-80D4-4946-A226-E546B89C58D0}" type="slidenum">
              <a:rPr lang="en-ZA">
                <a:solidFill>
                  <a:srgbClr val="FFFFFF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ZA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466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5000">
              <a:schemeClr val="accent5">
                <a:lumMod val="40000"/>
                <a:lumOff val="60000"/>
              </a:schemeClr>
            </a:gs>
            <a:gs pos="21000">
              <a:schemeClr val="tx1"/>
            </a:gs>
            <a:gs pos="92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9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5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ZA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5" y="1600204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ZA"/>
              <a:t>Click to edit Master text styles</a:t>
            </a:r>
          </a:p>
          <a:p>
            <a:pPr lvl="1"/>
            <a:r>
              <a:rPr lang="en-ZA"/>
              <a:t>Second level</a:t>
            </a:r>
          </a:p>
          <a:p>
            <a:pPr lvl="2"/>
            <a:r>
              <a:rPr lang="en-ZA"/>
              <a:t>Third level</a:t>
            </a:r>
          </a:p>
          <a:p>
            <a:pPr lvl="3"/>
            <a:r>
              <a:rPr lang="en-ZA"/>
              <a:t>Fourth level</a:t>
            </a:r>
          </a:p>
          <a:p>
            <a:pPr lvl="4"/>
            <a:r>
              <a:rPr lang="en-ZA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990237-80D4-4946-A226-E546B89C58D0}" type="slidenum">
              <a:rPr lang="en-ZA">
                <a:solidFill>
                  <a:srgbClr val="FFFFFF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ZA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5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5000">
              <a:schemeClr val="accent5">
                <a:lumMod val="40000"/>
                <a:lumOff val="60000"/>
              </a:schemeClr>
            </a:gs>
            <a:gs pos="21000">
              <a:schemeClr val="tx1"/>
            </a:gs>
            <a:gs pos="92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9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5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ZA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5" y="1600204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ZA"/>
              <a:t>Click to edit Master text styles</a:t>
            </a:r>
          </a:p>
          <a:p>
            <a:pPr lvl="1"/>
            <a:r>
              <a:rPr lang="en-ZA"/>
              <a:t>Second level</a:t>
            </a:r>
          </a:p>
          <a:p>
            <a:pPr lvl="2"/>
            <a:r>
              <a:rPr lang="en-ZA"/>
              <a:t>Third level</a:t>
            </a:r>
          </a:p>
          <a:p>
            <a:pPr lvl="3"/>
            <a:r>
              <a:rPr lang="en-ZA"/>
              <a:t>Fourth level</a:t>
            </a:r>
          </a:p>
          <a:p>
            <a:pPr lvl="4"/>
            <a:r>
              <a:rPr lang="en-ZA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990237-80D4-4946-A226-E546B89C58D0}" type="slidenum">
              <a:rPr lang="en-ZA">
                <a:solidFill>
                  <a:srgbClr val="FFFFFF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ZA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3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5000">
              <a:schemeClr val="accent5">
                <a:lumMod val="40000"/>
                <a:lumOff val="60000"/>
              </a:schemeClr>
            </a:gs>
            <a:gs pos="21000">
              <a:schemeClr val="tx1"/>
            </a:gs>
            <a:gs pos="92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ZA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ZA"/>
              <a:t>Click to edit Master text styles</a:t>
            </a:r>
          </a:p>
          <a:p>
            <a:pPr lvl="1"/>
            <a:r>
              <a:rPr lang="en-ZA"/>
              <a:t>Second level</a:t>
            </a:r>
          </a:p>
          <a:p>
            <a:pPr lvl="2"/>
            <a:r>
              <a:rPr lang="en-ZA"/>
              <a:t>Third level</a:t>
            </a:r>
          </a:p>
          <a:p>
            <a:pPr lvl="3"/>
            <a:r>
              <a:rPr lang="en-ZA"/>
              <a:t>Fourth level</a:t>
            </a:r>
          </a:p>
          <a:p>
            <a:pPr lvl="4"/>
            <a:r>
              <a:rPr lang="en-ZA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990237-80D4-4946-A226-E546B89C58D0}" type="slidenum">
              <a:rPr kumimoji="0" lang="en-ZA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5741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189" r:id="rId1"/>
    <p:sldLayoutId id="2147486190" r:id="rId2"/>
    <p:sldLayoutId id="2147486191" r:id="rId3"/>
    <p:sldLayoutId id="2147486192" r:id="rId4"/>
    <p:sldLayoutId id="2147486193" r:id="rId5"/>
    <p:sldLayoutId id="2147486194" r:id="rId6"/>
    <p:sldLayoutId id="2147486195" r:id="rId7"/>
    <p:sldLayoutId id="2147486196" r:id="rId8"/>
    <p:sldLayoutId id="2147486197" r:id="rId9"/>
    <p:sldLayoutId id="2147486198" r:id="rId10"/>
    <p:sldLayoutId id="2147486199" r:id="rId11"/>
    <p:sldLayoutId id="2147486592" r:id="rId12"/>
    <p:sldLayoutId id="2147486593" r:id="rId13"/>
  </p:sldLayoutIdLst>
  <p:transition/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chemeClr val="accent5">
                <a:lumMod val="40000"/>
                <a:lumOff val="60000"/>
              </a:schemeClr>
            </a:gs>
            <a:gs pos="21000">
              <a:schemeClr val="tx1"/>
            </a:gs>
            <a:gs pos="92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7CE3A-B9DA-4C83-A55C-DB50D45E9FF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1/19/2022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545BA-A565-4769-95E2-B24B5995995E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9727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469" r:id="rId1"/>
    <p:sldLayoutId id="2147486470" r:id="rId2"/>
    <p:sldLayoutId id="2147486471" r:id="rId3"/>
    <p:sldLayoutId id="2147486472" r:id="rId4"/>
    <p:sldLayoutId id="2147486473" r:id="rId5"/>
    <p:sldLayoutId id="2147486474" r:id="rId6"/>
    <p:sldLayoutId id="2147486475" r:id="rId7"/>
    <p:sldLayoutId id="2147486476" r:id="rId8"/>
    <p:sldLayoutId id="2147486477" r:id="rId9"/>
    <p:sldLayoutId id="2147486478" r:id="rId10"/>
    <p:sldLayoutId id="21474864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45795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2194561"/>
            <a:ext cx="81153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6356351"/>
            <a:ext cx="21831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2697375-1167-41C3-8C07-D8849EB2D09F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2022/01/19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355846"/>
            <a:ext cx="5829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B4AB9EF-812D-426E-BB25-ACF99CA420C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 defTabSz="685800"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119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595" r:id="rId1"/>
    <p:sldLayoutId id="2147486596" r:id="rId2"/>
    <p:sldLayoutId id="2147486597" r:id="rId3"/>
    <p:sldLayoutId id="2147486598" r:id="rId4"/>
    <p:sldLayoutId id="2147486599" r:id="rId5"/>
    <p:sldLayoutId id="2147486600" r:id="rId6"/>
    <p:sldLayoutId id="2147486601" r:id="rId7"/>
    <p:sldLayoutId id="2147486602" r:id="rId8"/>
    <p:sldLayoutId id="2147486603" r:id="rId9"/>
    <p:sldLayoutId id="2147486604" r:id="rId10"/>
    <p:sldLayoutId id="2147486605" r:id="rId11"/>
    <p:sldLayoutId id="2147486606" r:id="rId12"/>
    <p:sldLayoutId id="2147486607" r:id="rId13"/>
    <p:sldLayoutId id="2147486608" r:id="rId14"/>
    <p:sldLayoutId id="2147486609" r:id="rId15"/>
    <p:sldLayoutId id="2147486610" r:id="rId16"/>
    <p:sldLayoutId id="2147486611" r:id="rId17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.jpeg"/><Relationship Id="rId5" Type="http://schemas.openxmlformats.org/officeDocument/2006/relationships/hyperlink" Target="http://www.laerskool-voorpos.co.za/" TargetMode="Externa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6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0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gif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jpeg"/><Relationship Id="rId10" Type="http://schemas.openxmlformats.org/officeDocument/2006/relationships/image" Target="../media/image114.gif"/><Relationship Id="rId4" Type="http://schemas.openxmlformats.org/officeDocument/2006/relationships/image" Target="../media/image108.jpeg"/><Relationship Id="rId9" Type="http://schemas.openxmlformats.org/officeDocument/2006/relationships/image" Target="../media/image113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1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4671" y="424338"/>
            <a:ext cx="6058288" cy="70229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Laerskool Voorpos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536" y="1036375"/>
            <a:ext cx="2015551" cy="28290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71740" y="4973925"/>
            <a:ext cx="3469219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84">
              <a:lnSpc>
                <a:spcPct val="95000"/>
              </a:lnSpc>
              <a:defRPr/>
            </a:pPr>
            <a:r>
              <a:rPr lang="af-ZA" dirty="0">
                <a:solidFill>
                  <a:prstClr val="black"/>
                </a:solidFill>
                <a:latin typeface="Century Gothic" panose="020B0502020202020204"/>
                <a:hlinkClick r:id="rId5"/>
              </a:rPr>
              <a:t>www.laerskool-voorpos.co.za</a:t>
            </a:r>
            <a:endParaRPr lang="af-ZA" dirty="0">
              <a:solidFill>
                <a:prstClr val="black"/>
              </a:solidFill>
              <a:latin typeface="Century Gothic" panose="020B0502020202020204"/>
            </a:endParaRPr>
          </a:p>
          <a:p>
            <a:pPr defTabSz="914484">
              <a:lnSpc>
                <a:spcPct val="95000"/>
              </a:lnSpc>
              <a:defRPr/>
            </a:pPr>
            <a:endParaRPr lang="af-ZA" dirty="0">
              <a:solidFill>
                <a:prstClr val="black"/>
              </a:solidFill>
              <a:latin typeface="Century Gothic" panose="020B0502020202020204"/>
            </a:endParaRPr>
          </a:p>
          <a:p>
            <a:pPr defTabSz="914484">
              <a:lnSpc>
                <a:spcPct val="95000"/>
              </a:lnSpc>
              <a:defRPr/>
            </a:pPr>
            <a:r>
              <a:rPr lang="en-ZA" b="1" dirty="0">
                <a:solidFill>
                  <a:prstClr val="black"/>
                </a:solidFill>
                <a:latin typeface="Century Gothic" panose="020B0502020202020204"/>
              </a:rPr>
              <a:t>Laerskool Voorpos - Amptelik</a:t>
            </a:r>
            <a:endParaRPr lang="en-ZA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1026" name="Picture 2" descr="Facebook Logo Images, Stock Photos &amp; Vectors | Shutterstock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37404" y="5445911"/>
            <a:ext cx="449255" cy="43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58506" y="4562837"/>
            <a:ext cx="1595309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84">
              <a:lnSpc>
                <a:spcPct val="95000"/>
              </a:lnSpc>
              <a:defRPr/>
            </a:pPr>
            <a:r>
              <a:rPr lang="af-ZA" dirty="0">
                <a:solidFill>
                  <a:prstClr val="black"/>
                </a:solidFill>
                <a:latin typeface="Century Gothic" panose="020B0502020202020204"/>
              </a:rPr>
              <a:t>012 332 2534</a:t>
            </a:r>
            <a:endParaRPr lang="en-ZA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1030" name="Picture 6" descr="Old Telephone Png - Old Phone Icon Png , Transparent Cartoon, Free Cliparts  &amp; Silhouettes - NetClipart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463" y="4400803"/>
            <a:ext cx="626445" cy="57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ebsite icon png, Website icon png Transparent FREE for download on  WebStockReview 202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295" y="4962021"/>
            <a:ext cx="441365" cy="44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83310" y="3553759"/>
            <a:ext cx="5202005" cy="623266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 defTabSz="914484"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/>
              </a:rPr>
              <a:t>12 Januarie 2022</a:t>
            </a:r>
          </a:p>
        </p:txBody>
      </p:sp>
    </p:spTree>
    <p:extLst>
      <p:ext uri="{BB962C8B-B14F-4D97-AF65-F5344CB8AC3E}">
        <p14:creationId xmlns:p14="http://schemas.microsoft.com/office/powerpoint/2010/main" val="1539296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59" y="3696454"/>
            <a:ext cx="1315216" cy="1972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151" y="4388421"/>
            <a:ext cx="1321728" cy="1982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8560" y="-47456"/>
            <a:ext cx="6859785" cy="1020762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chemeClr val="bg1"/>
                </a:solidFill>
              </a:rPr>
              <a:t>Skoolbestuur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-46359" y="927659"/>
            <a:ext cx="5528814" cy="762000"/>
          </a:xfrm>
        </p:spPr>
        <p:txBody>
          <a:bodyPr>
            <a:noAutofit/>
          </a:bodyPr>
          <a:lstStyle/>
          <a:p>
            <a:pPr algn="ctr"/>
            <a:r>
              <a:rPr lang="af-ZA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Skool se Dagbestuur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-65682" y="1571836"/>
            <a:ext cx="5436096" cy="4002360"/>
          </a:xfrm>
        </p:spPr>
        <p:txBody>
          <a:bodyPr>
            <a:noAutofit/>
          </a:bodyPr>
          <a:lstStyle/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af-ZA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Hoof</a:t>
            </a:r>
          </a:p>
          <a:p>
            <a:pPr marL="1160463" lvl="1" indent="-2825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af-ZA" dirty="0">
                <a:solidFill>
                  <a:schemeClr val="bg1"/>
                </a:solidFill>
                <a:latin typeface="Century Gothic" panose="020B0502020202020204" pitchFamily="34" charset="0"/>
              </a:rPr>
              <a:t>Mnr Marius Swart</a:t>
            </a:r>
            <a:endParaRPr lang="af-ZA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af-ZA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Adjunkhoof</a:t>
            </a:r>
          </a:p>
          <a:p>
            <a:pPr lvl="2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af-ZA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Mnr Tonie van der Westhuizen 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af-ZA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Departementshoofde</a:t>
            </a:r>
            <a:r>
              <a:rPr lang="af-ZA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</a:p>
          <a:p>
            <a:pPr lvl="2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af-ZA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Me Annelie Lombard - Grondslagfase</a:t>
            </a:r>
          </a:p>
          <a:p>
            <a:pPr lvl="2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af-ZA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Mnr Philip Kemp  - Opvoedkundige Leiding</a:t>
            </a:r>
          </a:p>
          <a:p>
            <a:pPr lvl="2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af-ZA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Mnr Brandt Dorfling – Akademiese Hoof</a:t>
            </a:r>
          </a:p>
          <a:p>
            <a:pPr lvl="2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af-ZA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Me Erika van der Merwe - Intersen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af-ZA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Kleuterskool Bestuurshoof</a:t>
            </a:r>
          </a:p>
          <a:p>
            <a:pPr lvl="2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af-ZA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Me Anchelle van Loggerenberg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195" y="2250385"/>
            <a:ext cx="1320530" cy="1980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59" y="1571836"/>
            <a:ext cx="1319222" cy="1978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673" y="112349"/>
            <a:ext cx="1320348" cy="1980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450" y="927659"/>
            <a:ext cx="1319400" cy="1978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613" y="3573016"/>
            <a:ext cx="1229883" cy="1844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3038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Nuwe personeel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576" y="1513567"/>
            <a:ext cx="4040188" cy="750887"/>
          </a:xfrm>
          <a:solidFill>
            <a:srgbClr val="FF0000"/>
          </a:solidFill>
          <a:ln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Mev. Annemie Lewis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Wetenskap en Tegnologie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220072" y="1513567"/>
            <a:ext cx="3095327" cy="750887"/>
          </a:xfrm>
          <a:solidFill>
            <a:srgbClr val="FF0000"/>
          </a:solidFill>
          <a:ln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Mev. Amy Swart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Wiskunde Gr 6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258" y="2362200"/>
            <a:ext cx="2823434" cy="4235152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91" y="2362200"/>
            <a:ext cx="2823767" cy="4235152"/>
          </a:xfrm>
        </p:spPr>
      </p:pic>
    </p:spTree>
    <p:extLst>
      <p:ext uri="{BB962C8B-B14F-4D97-AF65-F5344CB8AC3E}">
        <p14:creationId xmlns:p14="http://schemas.microsoft.com/office/powerpoint/2010/main" val="1471152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Nuwe Assistent-onderwysers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21771" y="1524000"/>
            <a:ext cx="9153128" cy="761999"/>
          </a:xfrm>
        </p:spPr>
        <p:txBody>
          <a:bodyPr>
            <a:normAutofit/>
          </a:bodyPr>
          <a:lstStyle/>
          <a:p>
            <a:r>
              <a:rPr lang="en-US" sz="1800" b="1" dirty="0" err="1">
                <a:solidFill>
                  <a:schemeClr val="bg1"/>
                </a:solidFill>
              </a:rPr>
              <a:t>Chandré</a:t>
            </a:r>
            <a:r>
              <a:rPr lang="en-US" sz="1800" b="1" dirty="0">
                <a:solidFill>
                  <a:schemeClr val="bg1"/>
                </a:solidFill>
              </a:rPr>
              <a:t> Gertenbach Danika Badenhorst </a:t>
            </a:r>
          </a:p>
          <a:p>
            <a:pPr algn="r"/>
            <a:r>
              <a:rPr lang="en-US" sz="1800" b="1" dirty="0">
                <a:solidFill>
                  <a:schemeClr val="bg1"/>
                </a:solidFill>
              </a:rPr>
              <a:t>Ruan van der Berg Michaela Viviers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284751"/>
            <a:ext cx="2183093" cy="3274284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3" y="2303511"/>
            <a:ext cx="2196705" cy="3295059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24" y="2263976"/>
            <a:ext cx="2211388" cy="33170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344" y="2275580"/>
            <a:ext cx="2195083" cy="32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26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237185"/>
            <a:ext cx="8244840" cy="1172210"/>
          </a:xfrm>
        </p:spPr>
        <p:txBody>
          <a:bodyPr>
            <a:normAutofit fontScale="90000"/>
          </a:bodyPr>
          <a:lstStyle/>
          <a:p>
            <a:r>
              <a:rPr lang="af-ZA" sz="4400" dirty="0">
                <a:solidFill>
                  <a:schemeClr val="bg1"/>
                </a:solidFill>
              </a:rPr>
              <a:t>Juffrou Jolinda Grobler</a:t>
            </a:r>
            <a:br>
              <a:rPr lang="af-ZA" sz="4400" dirty="0">
                <a:solidFill>
                  <a:schemeClr val="bg1"/>
                </a:solidFill>
              </a:rPr>
            </a:br>
            <a:r>
              <a:rPr lang="af-ZA" sz="4400" dirty="0">
                <a:solidFill>
                  <a:schemeClr val="bg1"/>
                </a:solidFill>
              </a:rPr>
              <a:t>se Seuntjie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5780868"/>
            <a:ext cx="4040188" cy="750887"/>
          </a:xfrm>
        </p:spPr>
        <p:txBody>
          <a:bodyPr>
            <a:normAutofit fontScale="77500" lnSpcReduction="20000"/>
          </a:bodyPr>
          <a:lstStyle/>
          <a:p>
            <a:r>
              <a:rPr lang="af-Z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ella Outline" panose="02000500000000000000" pitchFamily="2" charset="0"/>
              </a:rPr>
              <a:t>Walco Grobler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980728"/>
            <a:ext cx="4032448" cy="555102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2717" y="2214661"/>
            <a:ext cx="3638754" cy="275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49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540568" y="277611"/>
            <a:ext cx="7822381" cy="1020762"/>
          </a:xfrm>
        </p:spPr>
        <p:txBody>
          <a:bodyPr>
            <a:noAutofit/>
          </a:bodyPr>
          <a:lstStyle/>
          <a:p>
            <a:r>
              <a:rPr lang="af-ZA" sz="6600" b="1" dirty="0">
                <a:solidFill>
                  <a:schemeClr val="bg1"/>
                </a:solidFill>
              </a:rPr>
              <a:t>Baie Welkom!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idx="1"/>
          </p:nvPr>
        </p:nvSpPr>
        <p:spPr>
          <a:xfrm>
            <a:off x="610651" y="1434829"/>
            <a:ext cx="3313277" cy="762000"/>
          </a:xfrm>
        </p:spPr>
        <p:txBody>
          <a:bodyPr>
            <a:norm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en-US" sz="4000" b="1" dirty="0">
                <a:solidFill>
                  <a:schemeClr val="bg1"/>
                </a:solidFill>
              </a:rPr>
              <a:t>Welkom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2"/>
          </p:nvPr>
        </p:nvSpPr>
        <p:spPr>
          <a:xfrm>
            <a:off x="0" y="2489488"/>
            <a:ext cx="4968552" cy="3888432"/>
          </a:xfrm>
        </p:spPr>
        <p:txBody>
          <a:bodyPr>
            <a:normAutofit/>
          </a:bodyPr>
          <a:lstStyle/>
          <a:p>
            <a:pPr marL="137160" indent="0">
              <a:buClr>
                <a:schemeClr val="tx2">
                  <a:lumMod val="75000"/>
                </a:schemeClr>
              </a:buClr>
              <a:buNone/>
            </a:pPr>
            <a:r>
              <a:rPr lang="af-ZA" sz="2400" b="1" dirty="0">
                <a:solidFill>
                  <a:schemeClr val="bg1"/>
                </a:solidFill>
              </a:rPr>
              <a:t>Graad 1</a:t>
            </a:r>
          </a:p>
          <a:p>
            <a:pPr marL="137160" indent="0">
              <a:buClr>
                <a:schemeClr val="tx2">
                  <a:lumMod val="75000"/>
                </a:schemeClr>
              </a:buClr>
              <a:buNone/>
            </a:pPr>
            <a:r>
              <a:rPr lang="af-ZA" sz="2400" b="1" dirty="0">
                <a:solidFill>
                  <a:schemeClr val="bg1"/>
                </a:solidFill>
              </a:rPr>
              <a:t>Nuwe leerders</a:t>
            </a:r>
          </a:p>
          <a:p>
            <a:pPr marL="137160" indent="0">
              <a:buClr>
                <a:schemeClr val="tx2">
                  <a:lumMod val="75000"/>
                </a:schemeClr>
              </a:buClr>
              <a:buNone/>
            </a:pPr>
            <a:r>
              <a:rPr lang="af-ZA" sz="2400" b="1" dirty="0">
                <a:solidFill>
                  <a:schemeClr val="bg1"/>
                </a:solidFill>
              </a:rPr>
              <a:t>Bekende ouers</a:t>
            </a:r>
          </a:p>
          <a:p>
            <a:pPr marL="137160" indent="0">
              <a:buClr>
                <a:schemeClr val="tx2">
                  <a:lumMod val="75000"/>
                </a:schemeClr>
              </a:buClr>
              <a:buNone/>
            </a:pPr>
            <a:r>
              <a:rPr lang="af-ZA" sz="2400" b="1" dirty="0">
                <a:solidFill>
                  <a:schemeClr val="bg1"/>
                </a:solidFill>
              </a:rPr>
              <a:t>Nuwe ouers van ander skole</a:t>
            </a:r>
          </a:p>
          <a:p>
            <a:pPr marL="137160" indent="0">
              <a:buClr>
                <a:schemeClr val="tx2">
                  <a:lumMod val="75000"/>
                </a:schemeClr>
              </a:buClr>
              <a:buNone/>
            </a:pPr>
            <a:r>
              <a:rPr lang="af-ZA" sz="2400" b="1" dirty="0">
                <a:solidFill>
                  <a:schemeClr val="bg1"/>
                </a:solidFill>
              </a:rPr>
              <a:t>Eerste keer ouers van die skool</a:t>
            </a:r>
          </a:p>
          <a:p>
            <a:pPr marL="137160" indent="0">
              <a:buClr>
                <a:schemeClr val="tx2">
                  <a:lumMod val="75000"/>
                </a:schemeClr>
              </a:buClr>
              <a:buNone/>
            </a:pPr>
            <a:r>
              <a:rPr lang="af-ZA" sz="2400" b="1" dirty="0">
                <a:solidFill>
                  <a:schemeClr val="bg1"/>
                </a:solidFill>
              </a:rPr>
              <a:t>Studente wat praktiese onderwys doen</a:t>
            </a:r>
          </a:p>
          <a:p>
            <a:pPr marL="137160" indent="0">
              <a:buClr>
                <a:schemeClr val="tx2">
                  <a:lumMod val="75000"/>
                </a:schemeClr>
              </a:buClr>
              <a:buNone/>
            </a:pPr>
            <a:r>
              <a:rPr lang="af-ZA" sz="2400" b="1" dirty="0">
                <a:solidFill>
                  <a:schemeClr val="bg1"/>
                </a:solidFill>
              </a:rPr>
              <a:t>Skakel gou in by jou nuwe skool!</a:t>
            </a:r>
          </a:p>
          <a:p>
            <a:pPr marL="137160" indent="0">
              <a:buClr>
                <a:schemeClr val="tx2">
                  <a:lumMod val="75000"/>
                </a:schemeClr>
              </a:buClr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00808"/>
            <a:ext cx="4041775" cy="202088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357032"/>
            <a:ext cx="4041775" cy="20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2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83163"/>
            <a:ext cx="8229600" cy="1143000"/>
          </a:xfrm>
        </p:spPr>
        <p:txBody>
          <a:bodyPr>
            <a:noAutofit/>
          </a:bodyPr>
          <a:lstStyle/>
          <a:p>
            <a:r>
              <a:rPr lang="en-ZA" sz="5400" dirty="0">
                <a:solidFill>
                  <a:schemeClr val="bg1"/>
                </a:solidFill>
              </a:rPr>
              <a:t>WELKOM GR R EN RR BY ONS KLEUTERSKOOL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04" y="2254339"/>
            <a:ext cx="3059832" cy="2041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9509"/>
            <a:ext cx="3131840" cy="2089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2960" y="2272520"/>
            <a:ext cx="2016224" cy="200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36" y="4725144"/>
            <a:ext cx="2919960" cy="19483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352" y="4652872"/>
            <a:ext cx="2993313" cy="1997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822046"/>
            <a:ext cx="2629513" cy="175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42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" y="177574"/>
            <a:ext cx="8260080" cy="86737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af-ZA" dirty="0">
                <a:solidFill>
                  <a:schemeClr val="tx2">
                    <a:lumMod val="25000"/>
                  </a:schemeClr>
                </a:solidFill>
                <a:effectLst/>
              </a:rPr>
              <a:t>Eerstedag by Laerskool Voorpos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8372" y="1289416"/>
            <a:ext cx="2413903" cy="251132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00" y="3953079"/>
            <a:ext cx="4040188" cy="26946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26655" y="1605240"/>
            <a:ext cx="2469952" cy="19554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927495"/>
            <a:ext cx="4023585" cy="26847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3679" y="1329689"/>
            <a:ext cx="2049140" cy="24710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3678" y="1347985"/>
            <a:ext cx="1722489" cy="241050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19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45854" y="6110128"/>
            <a:ext cx="8229600" cy="690407"/>
          </a:xfrm>
          <a:solidFill>
            <a:schemeClr val="tx1">
              <a:lumMod val="95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txBody>
          <a:bodyPr>
            <a:noAutofit/>
          </a:bodyPr>
          <a:lstStyle/>
          <a:p>
            <a:r>
              <a:rPr lang="en-ZA" sz="4400" dirty="0">
                <a:solidFill>
                  <a:schemeClr val="bg1"/>
                </a:solidFill>
              </a:rPr>
              <a:t>WELKOM GR 1’s by VOORPOS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271"/>
            <a:ext cx="2875755" cy="1918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868" y="2113471"/>
            <a:ext cx="4032447" cy="2690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5182" y="234272"/>
            <a:ext cx="2592962" cy="1914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8144" y="3519515"/>
            <a:ext cx="3004078" cy="2414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648" y="4244704"/>
            <a:ext cx="2664296" cy="17505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682" y="258349"/>
            <a:ext cx="2917178" cy="194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19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6000" dirty="0" err="1">
                <a:solidFill>
                  <a:schemeClr val="bg1"/>
                </a:solidFill>
              </a:rPr>
              <a:t>Akademie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85243" y="1924050"/>
            <a:ext cx="3313277" cy="76200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Baie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geluk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179513" y="2819400"/>
            <a:ext cx="4275872" cy="3352801"/>
          </a:xfrm>
        </p:spPr>
        <p:txBody>
          <a:bodyPr>
            <a:normAutofit fontScale="70000" lnSpcReduction="20000"/>
          </a:bodyPr>
          <a:lstStyle/>
          <a:p>
            <a:pPr marL="457200" lvl="2" indent="-457200">
              <a:spcBef>
                <a:spcPts val="13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af-ZA" sz="3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Baie geluk aan almal wat hul doelwitpunte behaal het.</a:t>
            </a:r>
          </a:p>
          <a:p>
            <a:pPr marL="457200" lvl="2" indent="-457200">
              <a:spcBef>
                <a:spcPts val="13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af-ZA" sz="3200" b="1" i="1" u="sng" dirty="0">
                <a:solidFill>
                  <a:schemeClr val="bg1">
                    <a:lumMod val="75000"/>
                    <a:lumOff val="25000"/>
                  </a:schemeClr>
                </a:solidFill>
              </a:rPr>
              <a:t>Doelwit</a:t>
            </a:r>
          </a:p>
          <a:p>
            <a:pPr marL="457200" lvl="2" indent="-457200">
              <a:spcBef>
                <a:spcPts val="13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af-ZA" sz="3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Nou werk jy om elke kwartaal met 5% te verbeter.</a:t>
            </a:r>
          </a:p>
          <a:p>
            <a:pPr marL="457200" lvl="2" indent="-457200">
              <a:spcBef>
                <a:spcPts val="13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af-ZA" sz="3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Om akademiese toekenning (85%) te verwerf.</a:t>
            </a:r>
            <a:endParaRPr lang="en-US" dirty="0"/>
          </a:p>
        </p:txBody>
      </p:sp>
      <p:pic>
        <p:nvPicPr>
          <p:cNvPr id="9" name="Content Placeholder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11" y="2752724"/>
            <a:ext cx="4648201" cy="3486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730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6000" dirty="0" err="1">
                <a:solidFill>
                  <a:schemeClr val="bg1"/>
                </a:solidFill>
              </a:rPr>
              <a:t>Akademie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79513" y="1355725"/>
            <a:ext cx="8784975" cy="762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Matriek uitslae Baie geluk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179513" y="2636912"/>
            <a:ext cx="4873731" cy="4479627"/>
          </a:xfrm>
        </p:spPr>
        <p:txBody>
          <a:bodyPr>
            <a:noAutofit/>
          </a:bodyPr>
          <a:lstStyle/>
          <a:p>
            <a:pPr marL="457200" lvl="2" indent="-457200">
              <a:spcBef>
                <a:spcPts val="13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bg1"/>
                </a:solidFill>
              </a:rPr>
              <a:t>Baie sterkte aan elke oud-leerder vir sy matriek uitslae. </a:t>
            </a:r>
          </a:p>
          <a:p>
            <a:pPr marL="457200" lvl="2" indent="-457200">
              <a:spcBef>
                <a:spcPts val="13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2000" b="1" dirty="0">
              <a:solidFill>
                <a:schemeClr val="bg1"/>
              </a:solidFill>
            </a:endParaRPr>
          </a:p>
          <a:p>
            <a:pPr marL="457200" lvl="2" indent="-457200">
              <a:spcBef>
                <a:spcPts val="13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bg1"/>
                </a:solidFill>
              </a:rPr>
              <a:t>Ons hou duim vas dat jy jou verwagte simbole sal kry.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229512" y="4756909"/>
            <a:ext cx="4464496" cy="2074803"/>
          </a:xfrm>
        </p:spPr>
        <p:txBody>
          <a:bodyPr>
            <a:noAutofit/>
          </a:bodyPr>
          <a:lstStyle/>
          <a:p>
            <a:pPr marL="585216" lvl="1" indent="0" algn="ctr">
              <a:buNone/>
            </a:pPr>
            <a:r>
              <a:rPr lang="af-ZA" dirty="0">
                <a:solidFill>
                  <a:schemeClr val="bg1"/>
                </a:solidFill>
              </a:rPr>
              <a:t>Vanjaar se </a:t>
            </a:r>
            <a:r>
              <a:rPr lang="af-ZA" b="1" dirty="0">
                <a:solidFill>
                  <a:schemeClr val="bg1"/>
                </a:solidFill>
              </a:rPr>
              <a:t>matrieks</a:t>
            </a:r>
            <a:r>
              <a:rPr lang="af-ZA" dirty="0">
                <a:solidFill>
                  <a:schemeClr val="bg1"/>
                </a:solidFill>
              </a:rPr>
              <a:t> wat die Senior Sertifikaat (NSS)-eksamen geskryf het, sal op </a:t>
            </a:r>
            <a:r>
              <a:rPr lang="af-ZA" b="1" dirty="0">
                <a:solidFill>
                  <a:schemeClr val="bg1"/>
                </a:solidFill>
              </a:rPr>
              <a:t>20 Januarie 2022</a:t>
            </a:r>
            <a:r>
              <a:rPr lang="af-ZA" dirty="0">
                <a:solidFill>
                  <a:schemeClr val="bg1"/>
                </a:solidFill>
              </a:rPr>
              <a:t> hul </a:t>
            </a:r>
            <a:r>
              <a:rPr lang="af-ZA" b="1" dirty="0">
                <a:solidFill>
                  <a:schemeClr val="bg1"/>
                </a:solidFill>
              </a:rPr>
              <a:t>uitslae</a:t>
            </a:r>
            <a:r>
              <a:rPr lang="af-ZA" dirty="0">
                <a:solidFill>
                  <a:schemeClr val="bg1"/>
                </a:solidFill>
              </a:rPr>
              <a:t> kry.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MATRIEKUITSLAE 2020 – Hoërskool Oos-Mo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41" y="2117724"/>
            <a:ext cx="4204209" cy="235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53244" y="2636912"/>
            <a:ext cx="1534980" cy="122413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flipH="1">
            <a:off x="5233753" y="2862292"/>
            <a:ext cx="1479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212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Laerskool Voorpos</a:t>
            </a:r>
          </a:p>
        </p:txBody>
      </p:sp>
      <p:pic>
        <p:nvPicPr>
          <p:cNvPr id="11" name="Picture 13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89846" y="2362200"/>
            <a:ext cx="2574895" cy="3763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9" t="9972" r="24169" b="49058"/>
          <a:stretch/>
        </p:blipFill>
        <p:spPr>
          <a:xfrm>
            <a:off x="242323" y="2636912"/>
            <a:ext cx="4195800" cy="3981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Content Placeholder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5" t="50584" r="23372" b="16305"/>
          <a:stretch/>
        </p:blipFill>
        <p:spPr>
          <a:xfrm>
            <a:off x="4937956" y="2420888"/>
            <a:ext cx="3810508" cy="3389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957033" y="1112612"/>
            <a:ext cx="6859786" cy="1446634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4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f-Z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Waardes is die boustene van karakter.</a:t>
            </a:r>
          </a:p>
          <a:p>
            <a:pPr algn="ctr"/>
            <a:r>
              <a:rPr lang="af-Z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 my waardes stap ek die toekoms in.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79014" y="6046456"/>
            <a:ext cx="352839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Tilanie</a:t>
            </a:r>
            <a:r>
              <a:rPr lang="en-US" sz="3200" b="1" dirty="0">
                <a:solidFill>
                  <a:schemeClr val="bg1"/>
                </a:solidFill>
              </a:rPr>
              <a:t> Theron</a:t>
            </a:r>
          </a:p>
        </p:txBody>
      </p:sp>
    </p:spTree>
    <p:extLst>
      <p:ext uri="{BB962C8B-B14F-4D97-AF65-F5344CB8AC3E}">
        <p14:creationId xmlns:p14="http://schemas.microsoft.com/office/powerpoint/2010/main" val="2399884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chemeClr val="bg1"/>
                </a:solidFill>
              </a:rPr>
              <a:t>Oueraande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>
          <a:xfrm>
            <a:off x="457200" y="1700808"/>
            <a:ext cx="8184192" cy="6030416"/>
          </a:xfrm>
        </p:spPr>
        <p:txBody>
          <a:bodyPr>
            <a:noAutofit/>
          </a:bodyPr>
          <a:lstStyle/>
          <a:p>
            <a:pPr marL="542925" lvl="2" indent="-277813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af-ZA" sz="2000" b="1" i="1" dirty="0">
                <a:solidFill>
                  <a:schemeClr val="bg1"/>
                </a:solidFill>
              </a:rPr>
              <a:t>Grondslagfase (Gr 1-3): 17 Januarie </a:t>
            </a:r>
            <a:r>
              <a:rPr lang="af-ZA" sz="2000" b="1" dirty="0">
                <a:solidFill>
                  <a:schemeClr val="bg1"/>
                </a:solidFill>
              </a:rPr>
              <a:t>in voogklasse. Kom 17:00 in die klas bymekaar.</a:t>
            </a:r>
          </a:p>
          <a:p>
            <a:pPr marL="542925" lvl="2" indent="-277813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af-ZA" sz="2000" b="1" i="1" dirty="0">
                <a:solidFill>
                  <a:schemeClr val="bg1"/>
                </a:solidFill>
              </a:rPr>
              <a:t>Graad 4: Oueraand oorgang van Graad 3 na graad 4. 18 Januarie</a:t>
            </a:r>
          </a:p>
          <a:p>
            <a:pPr marL="542925" lvl="2" indent="-277813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af-ZA" sz="2000" b="1" i="1" dirty="0">
                <a:solidFill>
                  <a:schemeClr val="bg1"/>
                </a:solidFill>
              </a:rPr>
              <a:t>Graad 7</a:t>
            </a:r>
            <a:r>
              <a:rPr lang="af-ZA" sz="2000" b="1" dirty="0">
                <a:solidFill>
                  <a:schemeClr val="bg1"/>
                </a:solidFill>
              </a:rPr>
              <a:t>: 24 Januarie in Voorpossaal 18:00 </a:t>
            </a:r>
          </a:p>
          <a:p>
            <a:pPr marL="542925" lvl="2" indent="-277813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af-ZA" sz="2000" b="1" i="1" dirty="0">
                <a:solidFill>
                  <a:schemeClr val="bg1"/>
                </a:solidFill>
              </a:rPr>
              <a:t>Gr 5 – 6: </a:t>
            </a:r>
            <a:r>
              <a:rPr lang="af-ZA" sz="2000" b="1" dirty="0">
                <a:solidFill>
                  <a:schemeClr val="bg1"/>
                </a:solidFill>
              </a:rPr>
              <a:t>25 Januarie om 18:00 in Voorpossaal</a:t>
            </a:r>
          </a:p>
          <a:p>
            <a:pPr marL="542925" lvl="1" indent="-277813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af-ZA" sz="2000" b="1" i="1" dirty="0">
                <a:solidFill>
                  <a:schemeClr val="bg1"/>
                </a:solidFill>
              </a:rPr>
              <a:t>Kleuterskool: Ken mekaar 5 Februarie</a:t>
            </a:r>
            <a:r>
              <a:rPr lang="af-ZA" sz="2000" b="1" dirty="0">
                <a:solidFill>
                  <a:schemeClr val="bg1"/>
                </a:solidFill>
              </a:rPr>
              <a:t>.</a:t>
            </a:r>
          </a:p>
          <a:p>
            <a:pPr marL="542925" lvl="1" indent="-277813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af-ZA" b="1" dirty="0">
                <a:solidFill>
                  <a:schemeClr val="bg1"/>
                </a:solidFill>
              </a:rPr>
              <a:t>VLR Spur-aand: Sacramento Spur 8 Februarie </a:t>
            </a:r>
            <a:endParaRPr lang="af-ZA" sz="2000" b="1" dirty="0">
              <a:solidFill>
                <a:schemeClr val="bg1"/>
              </a:solidFill>
            </a:endParaRPr>
          </a:p>
          <a:p>
            <a:pPr marL="542925" lvl="1" indent="-277813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af-ZA" sz="2000" b="1" dirty="0">
                <a:solidFill>
                  <a:schemeClr val="bg1"/>
                </a:solidFill>
              </a:rPr>
              <a:t>Graad 7 Seksualiteitsprogram vergadering met Graad 7-Ouers om 18:00 in Voorpossaal. Maandag 7 Februarie</a:t>
            </a:r>
          </a:p>
          <a:p>
            <a:pPr marL="542925" lvl="1" indent="-277813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af-ZA" b="1" dirty="0">
                <a:solidFill>
                  <a:schemeClr val="bg1"/>
                </a:solidFill>
              </a:rPr>
              <a:t>Psigometriese toetse van Graad 7 </a:t>
            </a:r>
            <a:r>
              <a:rPr lang="af-ZA" sz="2000" b="1" dirty="0">
                <a:solidFill>
                  <a:schemeClr val="bg1"/>
                </a:solidFill>
              </a:rPr>
              <a:t>se bespreking.</a:t>
            </a:r>
          </a:p>
          <a:p>
            <a:pPr marL="542925" lvl="1" indent="-277813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af-ZA" sz="2000" b="1" dirty="0">
                <a:solidFill>
                  <a:schemeClr val="bg1"/>
                </a:solidFill>
              </a:rPr>
              <a:t>Algemene oueraand: Donderdag 1 Februarie: Graad 4 ouerbelangegroep – Studieleiding  – Mev Saskia Meijer</a:t>
            </a:r>
          </a:p>
        </p:txBody>
      </p:sp>
    </p:spTree>
    <p:extLst>
      <p:ext uri="{BB962C8B-B14F-4D97-AF65-F5344CB8AC3E}">
        <p14:creationId xmlns:p14="http://schemas.microsoft.com/office/powerpoint/2010/main" val="277654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f-ZA" dirty="0">
                <a:solidFill>
                  <a:schemeClr val="bg1"/>
                </a:solidFill>
              </a:rPr>
              <a:t>VLR OPLEIDING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f-Z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4060055"/>
            <a:ext cx="3459950" cy="253729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563" y="1416668"/>
            <a:ext cx="3398341" cy="2524943"/>
          </a:xfrm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3995935" y="1931767"/>
            <a:ext cx="4690865" cy="7473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4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f-ZA" b="1" dirty="0">
                <a:solidFill>
                  <a:schemeClr val="bg1"/>
                </a:solidFill>
              </a:rPr>
              <a:t>hoofLeier-opleiding</a:t>
            </a:r>
          </a:p>
          <a:p>
            <a:pPr algn="ctr"/>
            <a:r>
              <a:rPr lang="af-ZA" b="1" dirty="0">
                <a:solidFill>
                  <a:schemeClr val="bg1"/>
                </a:solidFill>
              </a:rPr>
              <a:t>15 Jan</a:t>
            </a: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1264526" y="3627147"/>
            <a:ext cx="1892080" cy="747372"/>
          </a:xfrm>
          <a:prstGeom prst="rect">
            <a:avLst/>
          </a:prstGeom>
          <a:solidFill>
            <a:schemeClr val="accent2"/>
          </a:solidFill>
        </p:spPr>
        <p:txBody>
          <a:bodyPr vert="horz" anchor="ctr">
            <a:normAutofit fontScale="92500" lnSpcReduction="20000"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4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f-ZA" b="1" dirty="0">
                <a:solidFill>
                  <a:schemeClr val="bg1"/>
                </a:solidFill>
              </a:rPr>
              <a:t>Leierskamp</a:t>
            </a:r>
          </a:p>
          <a:p>
            <a:pPr algn="ctr"/>
            <a:r>
              <a:rPr lang="af-ZA" b="1" dirty="0">
                <a:solidFill>
                  <a:schemeClr val="bg1"/>
                </a:solidFill>
              </a:rPr>
              <a:t>27-28 Jan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3466959"/>
            <a:ext cx="3862200" cy="337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46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f-ZA" sz="6000" dirty="0">
                <a:solidFill>
                  <a:schemeClr val="bg1"/>
                </a:solidFill>
              </a:rPr>
              <a:t>Kultuurdatums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-108520" y="1393124"/>
            <a:ext cx="7283152" cy="3763963"/>
          </a:xfrm>
        </p:spPr>
        <p:txBody>
          <a:bodyPr/>
          <a:lstStyle/>
          <a:p>
            <a:r>
              <a:rPr lang="af-ZA" b="1" dirty="0">
                <a:solidFill>
                  <a:schemeClr val="bg1"/>
                </a:solidFill>
              </a:rPr>
              <a:t>Redenaars</a:t>
            </a:r>
          </a:p>
          <a:p>
            <a:pPr lvl="1"/>
            <a:r>
              <a:rPr lang="af-ZA" b="1" dirty="0">
                <a:solidFill>
                  <a:schemeClr val="bg1"/>
                </a:solidFill>
              </a:rPr>
              <a:t>Klasuitdunne begin 3/2 en eindig 13/2</a:t>
            </a:r>
          </a:p>
          <a:p>
            <a:pPr lvl="1"/>
            <a:r>
              <a:rPr lang="af-ZA" b="1" dirty="0">
                <a:solidFill>
                  <a:schemeClr val="bg1"/>
                </a:solidFill>
              </a:rPr>
              <a:t>Interne redenaars Juniors 11/3</a:t>
            </a:r>
          </a:p>
          <a:p>
            <a:pPr lvl="1"/>
            <a:r>
              <a:rPr lang="af-ZA" b="1" dirty="0">
                <a:solidFill>
                  <a:schemeClr val="bg1"/>
                </a:solidFill>
              </a:rPr>
              <a:t>Interne Redenaars Seniors 10/3</a:t>
            </a:r>
          </a:p>
          <a:p>
            <a:r>
              <a:rPr lang="af-ZA" b="1" dirty="0">
                <a:solidFill>
                  <a:schemeClr val="bg1"/>
                </a:solidFill>
              </a:rPr>
              <a:t>Koordatums</a:t>
            </a:r>
          </a:p>
          <a:p>
            <a:r>
              <a:rPr lang="af-ZA" b="1" dirty="0">
                <a:solidFill>
                  <a:schemeClr val="bg1"/>
                </a:solidFill>
              </a:rPr>
              <a:t>SKYN se Afskop </a:t>
            </a:r>
          </a:p>
          <a:p>
            <a:r>
              <a:rPr lang="af-ZA" b="1" dirty="0">
                <a:solidFill>
                  <a:schemeClr val="bg1"/>
                </a:solidFill>
              </a:rPr>
              <a:t>Voortrekkers – Inligtingsvergadering</a:t>
            </a:r>
          </a:p>
          <a:p>
            <a:endParaRPr lang="af-ZA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0256" y="1272474"/>
            <a:ext cx="3168352" cy="2913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11353"/>
            <a:ext cx="3047999" cy="2285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3792" y="4248846"/>
            <a:ext cx="3857618" cy="241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10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Autofit/>
          </a:bodyPr>
          <a:lstStyle/>
          <a:p>
            <a:r>
              <a:rPr lang="af-ZA" sz="6000" dirty="0">
                <a:solidFill>
                  <a:schemeClr val="bg1"/>
                </a:solidFill>
              </a:rPr>
              <a:t>Sosiaal / Fondsinsameling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11560" y="2708920"/>
            <a:ext cx="9133696" cy="48691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af-ZA" sz="2000" b="1" dirty="0">
                <a:solidFill>
                  <a:schemeClr val="bg1"/>
                </a:solidFill>
              </a:rPr>
              <a:t>Skool en Hoof se verjaarsdae – Graspartytjie 21 Januarie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af-ZA" sz="2000" b="1" dirty="0">
                <a:solidFill>
                  <a:schemeClr val="bg1"/>
                </a:solidFill>
              </a:rPr>
              <a:t>Bieliebraai 10/2 Donderdag</a:t>
            </a:r>
          </a:p>
          <a:p>
            <a:pPr marL="480060" lvl="1" indent="-342900">
              <a:buClr>
                <a:schemeClr val="tx1">
                  <a:shade val="95000"/>
                </a:schemeClr>
              </a:buClr>
              <a:buSzPct val="65000"/>
              <a:buFont typeface="Wingdings" panose="05000000000000000000" pitchFamily="2" charset="2"/>
              <a:buChar char="q"/>
            </a:pPr>
            <a:r>
              <a:rPr lang="af-ZA" b="1" i="1" dirty="0">
                <a:solidFill>
                  <a:schemeClr val="bg1"/>
                </a:solidFill>
              </a:rPr>
              <a:t>Kleuterskool: Ken mekaar 5 Februarie</a:t>
            </a:r>
            <a:r>
              <a:rPr lang="af-ZA" b="1" dirty="0">
                <a:solidFill>
                  <a:schemeClr val="bg1"/>
                </a:solidFill>
              </a:rPr>
              <a:t>.</a:t>
            </a:r>
            <a:endParaRPr lang="af-ZA" sz="2000" b="1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af-ZA" sz="2000" b="1" dirty="0">
                <a:solidFill>
                  <a:schemeClr val="bg1"/>
                </a:solidFill>
              </a:rPr>
              <a:t>VLR KAMP 21 – 23 /1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af-ZA" sz="2000" b="1" dirty="0">
                <a:solidFill>
                  <a:schemeClr val="bg1"/>
                </a:solidFill>
              </a:rPr>
              <a:t>SPUR AAND  8/2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af-ZA" sz="2000" b="1" dirty="0">
                <a:solidFill>
                  <a:schemeClr val="bg1"/>
                </a:solidFill>
              </a:rPr>
              <a:t>VALETYNSDAG/Valentynsokkie 11 /2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af-ZA" sz="2000" b="1" dirty="0">
                <a:solidFill>
                  <a:schemeClr val="bg1"/>
                </a:solidFill>
              </a:rPr>
              <a:t>Verf en Timmerdag 26/3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af-ZA" sz="2000" b="1" dirty="0">
                <a:solidFill>
                  <a:schemeClr val="bg1"/>
                </a:solidFill>
              </a:rPr>
              <a:t>RUGBYRAAI  Bulls teen Stormers 18/3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af-ZA" sz="2000" b="1" dirty="0">
                <a:solidFill>
                  <a:schemeClr val="bg1"/>
                </a:solidFill>
              </a:rPr>
              <a:t>GHOLFDAG Akasia Gholfklub 11 Maart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2280" y="4441811"/>
            <a:ext cx="1944217" cy="228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75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f-ZA" sz="6000" dirty="0">
                <a:solidFill>
                  <a:schemeClr val="bg1"/>
                </a:solidFill>
                <a:effectLst/>
              </a:rPr>
              <a:t>Sportdatums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390546"/>
            <a:ext cx="6737568" cy="5325318"/>
          </a:xfrm>
        </p:spPr>
        <p:txBody>
          <a:bodyPr>
            <a:normAutofit lnSpcReduction="10000"/>
          </a:bodyPr>
          <a:lstStyle/>
          <a:p>
            <a:r>
              <a:rPr lang="af-ZA" b="1" dirty="0">
                <a:solidFill>
                  <a:schemeClr val="bg1"/>
                </a:solidFill>
              </a:rPr>
              <a:t>Atletiekdatums</a:t>
            </a:r>
          </a:p>
          <a:p>
            <a:pPr lvl="1"/>
            <a:r>
              <a:rPr lang="af-ZA" b="1" dirty="0">
                <a:solidFill>
                  <a:schemeClr val="bg1"/>
                </a:solidFill>
              </a:rPr>
              <a:t>Graad 1 en Gr R Byeenkoms 13 / 1 om 17:00</a:t>
            </a:r>
          </a:p>
          <a:p>
            <a:pPr lvl="1"/>
            <a:r>
              <a:rPr lang="af-ZA" b="1" dirty="0">
                <a:solidFill>
                  <a:schemeClr val="bg1"/>
                </a:solidFill>
              </a:rPr>
              <a:t>Huissport 14 /1 om 08:00</a:t>
            </a:r>
          </a:p>
          <a:p>
            <a:pPr lvl="1"/>
            <a:r>
              <a:rPr lang="af-ZA" b="1" dirty="0">
                <a:solidFill>
                  <a:schemeClr val="bg1"/>
                </a:solidFill>
              </a:rPr>
              <a:t>Villieria weg  20 /1</a:t>
            </a:r>
          </a:p>
          <a:p>
            <a:pPr lvl="1"/>
            <a:r>
              <a:rPr lang="af-ZA" b="1" dirty="0">
                <a:solidFill>
                  <a:schemeClr val="bg1"/>
                </a:solidFill>
              </a:rPr>
              <a:t>Danie Malan 27/1</a:t>
            </a:r>
          </a:p>
          <a:p>
            <a:pPr lvl="1"/>
            <a:r>
              <a:rPr lang="af-ZA" b="1" dirty="0">
                <a:solidFill>
                  <a:schemeClr val="bg1"/>
                </a:solidFill>
              </a:rPr>
              <a:t>Voorpos teen Rietfontuin Noord 3/2</a:t>
            </a:r>
          </a:p>
          <a:p>
            <a:pPr lvl="1"/>
            <a:r>
              <a:rPr lang="af-ZA" b="1" dirty="0">
                <a:solidFill>
                  <a:schemeClr val="bg1"/>
                </a:solidFill>
              </a:rPr>
              <a:t>Cluster Byeenkoms Oos Moot 15/2</a:t>
            </a:r>
          </a:p>
          <a:p>
            <a:pPr lvl="1"/>
            <a:r>
              <a:rPr lang="af-ZA" b="1" dirty="0">
                <a:solidFill>
                  <a:schemeClr val="bg1"/>
                </a:solidFill>
              </a:rPr>
              <a:t>Distrikbyeenkoms 21/2</a:t>
            </a:r>
          </a:p>
          <a:p>
            <a:pPr lvl="1"/>
            <a:r>
              <a:rPr lang="af-ZA" b="1" dirty="0">
                <a:solidFill>
                  <a:schemeClr val="bg1"/>
                </a:solidFill>
              </a:rPr>
              <a:t>Gauteng Kampioenskappe </a:t>
            </a:r>
          </a:p>
          <a:p>
            <a:r>
              <a:rPr lang="af-ZA" b="1" dirty="0">
                <a:solidFill>
                  <a:schemeClr val="bg1"/>
                </a:solidFill>
              </a:rPr>
              <a:t>Tennis</a:t>
            </a:r>
          </a:p>
          <a:p>
            <a:r>
              <a:rPr lang="af-ZA" b="1" dirty="0">
                <a:solidFill>
                  <a:schemeClr val="bg1"/>
                </a:solidFill>
              </a:rPr>
              <a:t>Rugbydatums</a:t>
            </a:r>
          </a:p>
          <a:p>
            <a:r>
              <a:rPr lang="af-ZA" b="1" dirty="0">
                <a:solidFill>
                  <a:schemeClr val="bg1"/>
                </a:solidFill>
              </a:rPr>
              <a:t>Netbaldatums</a:t>
            </a:r>
          </a:p>
          <a:p>
            <a:r>
              <a:rPr lang="af-ZA" b="1" dirty="0">
                <a:solidFill>
                  <a:schemeClr val="bg1"/>
                </a:solidFill>
              </a:rPr>
              <a:t>Swemdatums</a:t>
            </a:r>
          </a:p>
          <a:p>
            <a:r>
              <a:rPr lang="af-ZA" b="1" dirty="0">
                <a:solidFill>
                  <a:schemeClr val="bg1"/>
                </a:solidFill>
              </a:rPr>
              <a:t>Skaak – Huissport 5 Februarie</a:t>
            </a:r>
          </a:p>
          <a:p>
            <a:endParaRPr lang="af-ZA" b="1" dirty="0">
              <a:solidFill>
                <a:schemeClr val="bg1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96" y="4562293"/>
            <a:ext cx="2932332" cy="219924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96" y="2204864"/>
            <a:ext cx="2902948" cy="217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61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9986" y="260648"/>
            <a:ext cx="3507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ZA" sz="6000" b="1" dirty="0" err="1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rPr>
              <a:t>Huissport</a:t>
            </a:r>
            <a:endParaRPr lang="en-ZA" sz="6000" b="1" dirty="0">
              <a:ln w="6350">
                <a:noFill/>
              </a:ln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986" y="2125914"/>
            <a:ext cx="6393866" cy="4696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ZA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Januarie 2022</a:t>
            </a:r>
          </a:p>
          <a:p>
            <a:pPr>
              <a:lnSpc>
                <a:spcPct val="90000"/>
              </a:lnSpc>
            </a:pPr>
            <a:endParaRPr lang="en-ZA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ZA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ZA" sz="28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ZA" sz="2800" b="1" dirty="0">
                <a:solidFill>
                  <a:schemeClr val="bg1"/>
                </a:solidFill>
              </a:rPr>
              <a:t>Baie mooi prestasies word </a:t>
            </a:r>
            <a:r>
              <a:rPr lang="en-ZA" sz="2800" b="1" dirty="0" err="1">
                <a:solidFill>
                  <a:schemeClr val="bg1"/>
                </a:solidFill>
              </a:rPr>
              <a:t>verwag</a:t>
            </a:r>
            <a:r>
              <a:rPr lang="en-ZA" sz="2800" b="1" dirty="0">
                <a:solidFill>
                  <a:schemeClr val="bg1"/>
                </a:solidFill>
              </a:rPr>
              <a:t>  </a:t>
            </a:r>
          </a:p>
          <a:p>
            <a:pPr>
              <a:lnSpc>
                <a:spcPct val="90000"/>
              </a:lnSpc>
            </a:pPr>
            <a:endParaRPr lang="en-ZA" sz="2800" dirty="0">
              <a:solidFill>
                <a:schemeClr val="bg1"/>
              </a:solidFill>
            </a:endParaRPr>
          </a:p>
          <a:p>
            <a:pPr>
              <a:tabLst>
                <a:tab pos="4298950" algn="l"/>
              </a:tabLst>
            </a:pPr>
            <a:r>
              <a:rPr lang="en-ZA" sz="2800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Huissportspanne</a:t>
            </a:r>
            <a:r>
              <a:rPr lang="en-ZA" sz="28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:</a:t>
            </a:r>
          </a:p>
          <a:p>
            <a:pPr>
              <a:tabLst>
                <a:tab pos="2962275" algn="l"/>
              </a:tabLst>
            </a:pPr>
            <a:r>
              <a:rPr lang="en-Z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Arende</a:t>
            </a:r>
            <a:r>
              <a:rPr lang="en-Z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ZA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(</a:t>
            </a:r>
            <a:r>
              <a:rPr lang="en-ZA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rooi</a:t>
            </a:r>
            <a:r>
              <a:rPr lang="en-ZA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)</a:t>
            </a:r>
            <a:r>
              <a:rPr lang="en-Z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	A – G (</a:t>
            </a:r>
            <a:r>
              <a:rPr lang="en-Z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vanne</a:t>
            </a:r>
            <a:r>
              <a:rPr lang="en-Z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)</a:t>
            </a:r>
          </a:p>
          <a:p>
            <a:pPr>
              <a:tabLst>
                <a:tab pos="2962275" algn="l"/>
              </a:tabLst>
            </a:pPr>
            <a:r>
              <a:rPr lang="en-Z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Berghane</a:t>
            </a:r>
            <a:r>
              <a:rPr lang="en-Z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ZA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(</a:t>
            </a:r>
            <a:r>
              <a:rPr lang="en-ZA" sz="28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blou</a:t>
            </a:r>
            <a:r>
              <a:rPr lang="en-ZA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)</a:t>
            </a:r>
            <a:r>
              <a:rPr lang="en-Z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	H – P (</a:t>
            </a:r>
            <a:r>
              <a:rPr lang="en-Z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vanne</a:t>
            </a:r>
            <a:r>
              <a:rPr lang="en-Z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)</a:t>
            </a:r>
          </a:p>
          <a:p>
            <a:pPr>
              <a:tabLst>
                <a:tab pos="2962275" algn="l"/>
              </a:tabLst>
            </a:pPr>
            <a:r>
              <a:rPr lang="en-Z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Valke</a:t>
            </a:r>
            <a:r>
              <a:rPr lang="en-Z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ZA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(</a:t>
            </a:r>
            <a:r>
              <a:rPr lang="en-ZA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geel</a:t>
            </a:r>
            <a:r>
              <a:rPr lang="en-ZA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)</a:t>
            </a:r>
            <a:r>
              <a:rPr lang="en-Z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	Q – Z (</a:t>
            </a:r>
            <a:r>
              <a:rPr lang="en-Z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vanne</a:t>
            </a:r>
            <a:r>
              <a:rPr lang="en-Z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)</a:t>
            </a:r>
          </a:p>
          <a:p>
            <a:pPr>
              <a:lnSpc>
                <a:spcPct val="90000"/>
              </a:lnSpc>
            </a:pPr>
            <a:endParaRPr lang="en-ZA" sz="2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474249"/>
            <a:ext cx="2834552" cy="21259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6760" y="290871"/>
            <a:ext cx="4211960" cy="339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1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57250"/>
            <a:ext cx="6858000" cy="17907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latin typeface="Cooper Black" panose="0208090404030B020404" pitchFamily="18" charset="0"/>
              </a:rPr>
              <a:t>Netbal</a:t>
            </a:r>
            <a:br>
              <a:rPr lang="en-US" dirty="0">
                <a:latin typeface="Cooper Black" panose="0208090404030B020404" pitchFamily="18" charset="0"/>
              </a:rPr>
            </a:br>
            <a:r>
              <a:rPr lang="en-US" dirty="0">
                <a:latin typeface="Cooper Black" panose="0208090404030B020404" pitchFamily="18" charset="0"/>
              </a:rPr>
              <a:t>2022</a:t>
            </a:r>
            <a:br>
              <a:rPr lang="en-US" sz="3300" dirty="0">
                <a:latin typeface="Bell MT" panose="02020503060305020303" pitchFamily="18" charset="0"/>
              </a:rPr>
            </a:br>
            <a:r>
              <a:rPr lang="en-US" sz="2025" b="1" dirty="0" err="1">
                <a:latin typeface="+mn-lt"/>
              </a:rPr>
              <a:t>Donderdag</a:t>
            </a:r>
            <a:r>
              <a:rPr lang="en-US" sz="2025" b="1" dirty="0">
                <a:latin typeface="+mn-lt"/>
              </a:rPr>
              <a:t> 17 </a:t>
            </a:r>
            <a:r>
              <a:rPr lang="en-US" sz="2025" b="1" dirty="0" err="1">
                <a:latin typeface="+mn-lt"/>
              </a:rPr>
              <a:t>Februarie</a:t>
            </a:r>
            <a:br>
              <a:rPr lang="en-US" sz="2025" b="1" dirty="0">
                <a:latin typeface="+mn-lt"/>
              </a:rPr>
            </a:br>
            <a:r>
              <a:rPr lang="en-US" sz="2025" b="1" dirty="0" err="1">
                <a:latin typeface="+mn-lt"/>
              </a:rPr>
              <a:t>Oefening</a:t>
            </a:r>
            <a:r>
              <a:rPr lang="en-US" sz="2025" b="1" dirty="0">
                <a:latin typeface="+mn-lt"/>
              </a:rPr>
              <a:t> begin</a:t>
            </a:r>
            <a:endParaRPr lang="en-ZA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929" y="2920457"/>
            <a:ext cx="6858000" cy="3196352"/>
          </a:xfrm>
        </p:spPr>
        <p:txBody>
          <a:bodyPr>
            <a:normAutofit/>
          </a:bodyPr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Kursusse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Dinsdag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Maart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o/7 – o/9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Woensdag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Maart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o/7 – o/9</a:t>
            </a:r>
            <a:endParaRPr lang="en-Z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 14:00 – 16:00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Donderdag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Maart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o/10 - o/13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Vrydag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Maart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o/10 – o/13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14:00 – 17:00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Dinsdag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Maart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Vriendskaplik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Pretoria –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Oos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)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Dinsdag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15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Maart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Vriendskaplik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Olienpark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Tuis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)</a:t>
            </a:r>
          </a:p>
          <a:p>
            <a:endParaRPr lang="en-US" dirty="0"/>
          </a:p>
          <a:p>
            <a:endParaRPr lang="en-Z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5" y="857251"/>
            <a:ext cx="1989470" cy="20441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735" y="857251"/>
            <a:ext cx="3172265" cy="368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5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6000" dirty="0">
                <a:solidFill>
                  <a:sysClr val="windowText" lastClr="000000"/>
                </a:solidFill>
                <a:latin typeface="Century Gothic"/>
              </a:rPr>
              <a:t>TENNIS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4584" y="1372824"/>
            <a:ext cx="4040188" cy="750887"/>
          </a:xfrm>
        </p:spPr>
        <p:txBody>
          <a:bodyPr>
            <a:noAutofit/>
          </a:bodyPr>
          <a:lstStyle/>
          <a:p>
            <a:r>
              <a:rPr lang="en-ZA" sz="4400" b="1" cap="none" dirty="0">
                <a:ln w="6350">
                  <a:noFill/>
                </a:ln>
                <a:solidFill>
                  <a:sysClr val="windowText" lastClr="0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+mj-ea"/>
                <a:cs typeface="+mj-cs"/>
              </a:rPr>
              <a:t>Tennisafrigter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84" y="2191791"/>
            <a:ext cx="3130120" cy="3472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806217" y="1690034"/>
            <a:ext cx="4041775" cy="5051334"/>
          </a:xfrm>
        </p:spPr>
        <p:txBody>
          <a:bodyPr>
            <a:normAutofit fontScale="70000" lnSpcReduction="20000"/>
          </a:bodyPr>
          <a:lstStyle/>
          <a:p>
            <a:pPr marL="137160" indent="0">
              <a:buNone/>
            </a:pPr>
            <a:r>
              <a:rPr lang="en-US" b="1" dirty="0">
                <a:solidFill>
                  <a:schemeClr val="bg1"/>
                </a:solidFill>
              </a:rPr>
              <a:t>Tennis daag toernooi 22 Januarie </a:t>
            </a:r>
          </a:p>
          <a:p>
            <a:pPr marL="13716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137160" indent="0">
              <a:buNone/>
            </a:pPr>
            <a:r>
              <a:rPr lang="en-US" dirty="0">
                <a:solidFill>
                  <a:schemeClr val="bg1"/>
                </a:solidFill>
              </a:rPr>
              <a:t>Van onder 10 tot onder 13 kan by mev. Marizel Coertze gaan inskryf om te daag. </a:t>
            </a:r>
          </a:p>
          <a:p>
            <a:pPr marL="13716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137160" indent="0">
              <a:buNone/>
            </a:pPr>
            <a:r>
              <a:rPr lang="en-US" dirty="0">
                <a:solidFill>
                  <a:schemeClr val="bg1"/>
                </a:solidFill>
              </a:rPr>
              <a:t>Kry ’n daag prosedure brief by mev. Coertze. </a:t>
            </a:r>
          </a:p>
          <a:p>
            <a:pPr marL="13716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137160" indent="0">
              <a:buNone/>
            </a:pPr>
            <a:r>
              <a:rPr lang="en-US" dirty="0">
                <a:solidFill>
                  <a:schemeClr val="bg1"/>
                </a:solidFill>
              </a:rPr>
              <a:t>Die ouderdom ranglys en spanne word dan daarvolgens bepaal.</a:t>
            </a:r>
          </a:p>
          <a:p>
            <a:pPr marL="13716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137160" indent="0">
              <a:buNone/>
            </a:pPr>
            <a:r>
              <a:rPr lang="en-US" dirty="0">
                <a:solidFill>
                  <a:schemeClr val="bg1"/>
                </a:solidFill>
              </a:rPr>
              <a:t>Die briewe sal Maandag die 17 Januarie beskikbaar wees.</a:t>
            </a:r>
          </a:p>
          <a:p>
            <a:pPr marL="13716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137160" indent="0">
              <a:buNone/>
            </a:pPr>
            <a:r>
              <a:rPr lang="en-US" dirty="0">
                <a:solidFill>
                  <a:schemeClr val="bg1"/>
                </a:solidFill>
              </a:rPr>
              <a:t>Die VLR is op kamp en hulle sal die volgende week geleentheid kry om te daag.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6288" y="5874414"/>
            <a:ext cx="32736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2800" dirty="0">
                <a:solidFill>
                  <a:schemeClr val="bg1"/>
                </a:solidFill>
              </a:rPr>
              <a:t>Cornelia du Plooy</a:t>
            </a:r>
          </a:p>
          <a:p>
            <a:pPr algn="ctr"/>
            <a:r>
              <a:rPr lang="en-ZA" sz="2800" dirty="0">
                <a:solidFill>
                  <a:schemeClr val="bg1"/>
                </a:solidFill>
              </a:rPr>
              <a:t>082 496 9879</a:t>
            </a:r>
          </a:p>
        </p:txBody>
      </p:sp>
      <p:pic>
        <p:nvPicPr>
          <p:cNvPr id="1026" name="Picture 2" descr="I Heart Tennis Title scrapbook cut file cute clipart files for silhouette cricut pazzles free svgs free svg cuts cute cut file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018843">
            <a:off x="214744" y="309357"/>
            <a:ext cx="1500028" cy="11051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891" y="273050"/>
            <a:ext cx="1231582" cy="12315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769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8019"/>
            <a:ext cx="8568952" cy="6389333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29898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457200"/>
            <a:ext cx="6824017" cy="97668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Skoolgeldkaarte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51520" y="1628800"/>
            <a:ext cx="7205216" cy="3354710"/>
          </a:xfrm>
          <a:prstGeom prst="rect">
            <a:avLst/>
          </a:prstGeom>
        </p:spPr>
        <p:txBody>
          <a:bodyPr>
            <a:noAutofit/>
          </a:bodyPr>
          <a:lstStyle>
            <a:lvl1pPr marL="205795" indent="-205795" algn="l" defTabSz="685983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169" indent="-205795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03665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75161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46656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118152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289648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461144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632639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2925" marR="0" lvl="1" indent="-457200" algn="l" defTabSz="685983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212745"/>
              </a:buClr>
              <a:buSzPct val="100000"/>
              <a:buFont typeface="Wingdings 3" panose="05040102010807070707" pitchFamily="18" charset="2"/>
              <a:buChar char="u"/>
              <a:tabLst/>
              <a:defRPr/>
            </a:pPr>
            <a:r>
              <a:rPr kumimoji="0" lang="af-Z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Skoolgelde is vooruitbetaalbaar.</a:t>
            </a:r>
          </a:p>
          <a:p>
            <a:pPr marL="542925" marR="0" lvl="1" indent="-457200" algn="l" defTabSz="685983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212745"/>
              </a:buClr>
              <a:buSzPct val="100000"/>
              <a:buFont typeface="Wingdings 3" panose="05040102010807070707" pitchFamily="18" charset="2"/>
              <a:buChar char="u"/>
              <a:tabLst/>
              <a:defRPr/>
            </a:pPr>
            <a:r>
              <a:rPr kumimoji="0" lang="af-Z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 kan maandeliks betaal.</a:t>
            </a:r>
          </a:p>
          <a:p>
            <a:pPr marL="542925" marR="0" lvl="1" indent="-457200" algn="l" defTabSz="685983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212745"/>
              </a:buClr>
              <a:buSzPct val="100000"/>
              <a:buFont typeface="Wingdings 3" panose="05040102010807070707" pitchFamily="18" charset="2"/>
              <a:buChar char="u"/>
              <a:tabLst/>
              <a:defRPr/>
            </a:pPr>
            <a:r>
              <a:rPr kumimoji="0" lang="af-Z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Skoolgelde vir die jaar moet voor of op </a:t>
            </a:r>
            <a:r>
              <a:rPr kumimoji="0" lang="af-Z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 November </a:t>
            </a:r>
            <a:r>
              <a:rPr kumimoji="0" lang="af-Z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opbetaal wees. </a:t>
            </a:r>
          </a:p>
          <a:p>
            <a:pPr marL="205795" marR="0" lvl="0" indent="-205795" algn="l" defTabSz="685983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212745"/>
              </a:buClr>
              <a:buSzPct val="80000"/>
              <a:buFont typeface="Wingdings 3" panose="05040102010807070707" pitchFamily="18" charset="2"/>
              <a:buChar char="u"/>
              <a:tabLst/>
              <a:defRPr/>
            </a:pPr>
            <a:endParaRPr kumimoji="0" lang="af-Z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05795" marR="0" lvl="0" indent="-205795" algn="l" defTabSz="685983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212745"/>
              </a:buClr>
              <a:buSzPct val="80000"/>
              <a:buFont typeface="Wingdings 3" panose="05040102010807070707" pitchFamily="18" charset="2"/>
              <a:buChar char="u"/>
              <a:tabLst/>
              <a:defRPr/>
            </a:pPr>
            <a:endParaRPr kumimoji="0" lang="af-Z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5508104" y="4983510"/>
            <a:ext cx="3315593" cy="1440160"/>
          </a:xfrm>
          <a:prstGeom prst="rect">
            <a:avLst/>
          </a:prstGeom>
          <a:solidFill>
            <a:srgbClr val="CFDA68"/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205795" indent="-205795" algn="l" defTabSz="685983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32169" indent="-205795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03665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75161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46656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118152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289648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461144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632639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983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212745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af-ZA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Baie dankie vir u ondersteuning en samewerking.</a:t>
            </a:r>
          </a:p>
        </p:txBody>
      </p:sp>
    </p:spTree>
    <p:extLst>
      <p:ext uri="{BB962C8B-B14F-4D97-AF65-F5344CB8AC3E}">
        <p14:creationId xmlns:p14="http://schemas.microsoft.com/office/powerpoint/2010/main" val="236081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f-ZA" sz="4400" dirty="0">
                <a:solidFill>
                  <a:schemeClr val="bg1"/>
                </a:solidFill>
              </a:rPr>
              <a:t>Waardes is boustene van karakter</a:t>
            </a:r>
            <a:endParaRPr lang="af-ZA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af-Z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76633">
            <a:off x="2511158" y="1022875"/>
            <a:ext cx="5394092" cy="6735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13" y="2058760"/>
            <a:ext cx="1481456" cy="1548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7194">
            <a:off x="6110848" y="3130279"/>
            <a:ext cx="1778663" cy="772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1895">
            <a:off x="6626510" y="3768228"/>
            <a:ext cx="1403726" cy="11019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13408" y="4750486"/>
            <a:ext cx="1379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af-ZA" sz="2400" dirty="0">
                <a:solidFill>
                  <a:prstClr val="black"/>
                </a:solidFill>
                <a:latin typeface="Calibri" panose="020F0502020204030204"/>
              </a:rPr>
              <a:t>Lojaliteit</a:t>
            </a:r>
          </a:p>
        </p:txBody>
      </p:sp>
      <p:sp>
        <p:nvSpPr>
          <p:cNvPr id="12" name="TextBox 11"/>
          <p:cNvSpPr txBox="1"/>
          <p:nvPr/>
        </p:nvSpPr>
        <p:spPr>
          <a:xfrm rot="2104177">
            <a:off x="6021358" y="5639319"/>
            <a:ext cx="1037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af-ZA" sz="2400" dirty="0">
                <a:solidFill>
                  <a:prstClr val="black"/>
                </a:solidFill>
                <a:latin typeface="Calibri" panose="020F0502020204030204"/>
              </a:rPr>
              <a:t>Trots</a:t>
            </a:r>
          </a:p>
        </p:txBody>
      </p:sp>
      <p:sp>
        <p:nvSpPr>
          <p:cNvPr id="15" name="7-Point Star 14"/>
          <p:cNvSpPr/>
          <p:nvPr/>
        </p:nvSpPr>
        <p:spPr>
          <a:xfrm>
            <a:off x="25781" y="2910444"/>
            <a:ext cx="3589579" cy="3789013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16" name="TextBox 15"/>
          <p:cNvSpPr txBox="1"/>
          <p:nvPr/>
        </p:nvSpPr>
        <p:spPr>
          <a:xfrm flipH="1">
            <a:off x="607935" y="3780990"/>
            <a:ext cx="2397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f-ZA" sz="2400" dirty="0"/>
              <a:t>Onthou die goeie waardes van jou ouerhuis en skool.</a:t>
            </a:r>
          </a:p>
        </p:txBody>
      </p:sp>
    </p:spTree>
    <p:extLst>
      <p:ext uri="{BB962C8B-B14F-4D97-AF65-F5344CB8AC3E}">
        <p14:creationId xmlns:p14="http://schemas.microsoft.com/office/powerpoint/2010/main" val="4098789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Voton</a:t>
            </a:r>
          </a:p>
        </p:txBody>
      </p:sp>
      <p:sp>
        <p:nvSpPr>
          <p:cNvPr id="3" name="Text Placeholder 5"/>
          <p:cNvSpPr txBox="1">
            <a:spLocks/>
          </p:cNvSpPr>
          <p:nvPr/>
        </p:nvSpPr>
        <p:spPr>
          <a:xfrm>
            <a:off x="472440" y="1844040"/>
            <a:ext cx="8006108" cy="1012318"/>
          </a:xfrm>
          <a:prstGeom prst="rect">
            <a:avLst/>
          </a:prstGeom>
        </p:spPr>
        <p:txBody>
          <a:bodyPr>
            <a:noAutofit/>
          </a:bodyPr>
          <a:lstStyle>
            <a:lvl1pPr marL="205795" indent="-205795" algn="l" defTabSz="685983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169" indent="-205795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03665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75161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46656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118152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289648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461144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632639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5795" marR="0" lvl="0" indent="-205795" algn="ctr" defTabSz="685983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212745"/>
              </a:buClr>
              <a:buSzPct val="80000"/>
              <a:buFont typeface="Wingdings 3" panose="05040102010807070707" pitchFamily="18" charset="2"/>
              <a:buChar char="u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srgbClr val="FF8021"/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Vories</a:t>
            </a:r>
            <a:r>
              <a:rPr kumimoji="0" lang="en-US" sz="40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srgbClr val="FF8021"/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 lei, leer en </a:t>
            </a:r>
            <a:r>
              <a:rPr kumimoji="0" lang="en-US" sz="4000" b="1" i="0" u="none" strike="noStrike" kern="1200" cap="none" spc="0" normalizeH="0" baseline="0" noProof="0" dirty="0" err="1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srgbClr val="FF8021"/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inspireer</a:t>
            </a:r>
            <a:r>
              <a:rPr kumimoji="0" lang="en-US" sz="40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srgbClr val="FF8021"/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!</a:t>
            </a:r>
            <a:endParaRPr kumimoji="0" lang="af-ZA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05795" marR="0" lvl="0" indent="-205795" algn="ctr" defTabSz="685983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212745"/>
              </a:buClr>
              <a:buSzPct val="80000"/>
              <a:buFont typeface="Wingdings 3" panose="05040102010807070707" pitchFamily="18" charset="2"/>
              <a:buChar char="u"/>
              <a:tabLst/>
              <a:defRPr/>
            </a:pPr>
            <a:endParaRPr kumimoji="0" lang="af-ZA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2440" y="3039878"/>
            <a:ext cx="3024336" cy="3762227"/>
          </a:xfrm>
          <a:prstGeom prst="rect">
            <a:avLst/>
          </a:prstGeom>
        </p:spPr>
        <p:txBody>
          <a:bodyPr>
            <a:noAutofit/>
          </a:bodyPr>
          <a:lstStyle>
            <a:lvl1pPr marL="205795" indent="-205795" algn="l" defTabSz="685983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169" indent="-205795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03665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75161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46656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118152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289648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461144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632639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212745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af-ZA" sz="40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Vories </a:t>
            </a:r>
          </a:p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212745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af-ZA" sz="40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Ordentlik </a:t>
            </a:r>
          </a:p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212745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af-ZA" sz="40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Teenoor</a:t>
            </a:r>
          </a:p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212745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af-ZA" sz="40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Ons </a:t>
            </a:r>
          </a:p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212745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af-ZA" sz="40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Naaste</a:t>
            </a:r>
          </a:p>
          <a:p>
            <a:pPr marL="205795" marR="0" lvl="0" indent="-205795" algn="l" defTabSz="685983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212745"/>
              </a:buClr>
              <a:buSzPct val="80000"/>
              <a:buFont typeface="Wingdings 3" panose="05040102010807070707" pitchFamily="18" charset="2"/>
              <a:buChar char="u"/>
              <a:tabLst/>
              <a:defRPr/>
            </a:pPr>
            <a:endParaRPr kumimoji="0" lang="af-ZA" sz="4000" b="0" i="0" u="none" strike="noStrike" kern="1200" cap="none" spc="0" normalizeH="0" baseline="0" noProof="0" dirty="0">
              <a:ln>
                <a:noFill/>
              </a:ln>
              <a:solidFill>
                <a:srgbClr val="B4DCFA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3923928" y="3068960"/>
            <a:ext cx="4896544" cy="4171950"/>
          </a:xfrm>
          <a:prstGeom prst="rect">
            <a:avLst/>
          </a:prstGeom>
        </p:spPr>
        <p:txBody>
          <a:bodyPr>
            <a:noAutofit/>
          </a:bodyPr>
          <a:lstStyle>
            <a:lvl1pPr marL="205795" indent="-205795" algn="l" defTabSz="685983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169" indent="-205795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03665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75161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46656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118152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289648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461144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632639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212745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af-Z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VORIES IS TROTS OP SKOOL</a:t>
            </a:r>
          </a:p>
          <a:p>
            <a:pPr marL="205795" marR="0" lvl="0" indent="-205795" algn="l" defTabSz="685983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212745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r>
              <a:rPr kumimoji="0" lang="af-Z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Skooldrag</a:t>
            </a:r>
          </a:p>
          <a:p>
            <a:pPr marL="205795" marR="0" lvl="0" indent="-205795" algn="l" defTabSz="685983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212745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r>
              <a:rPr kumimoji="0" lang="af-Z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Netheid van klasse en terrein.</a:t>
            </a:r>
          </a:p>
          <a:p>
            <a:pPr marL="205795" marR="0" lvl="0" indent="-205795" algn="l" defTabSz="685983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212745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r>
              <a:rPr kumimoji="0" lang="af-Z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Kleedkamers</a:t>
            </a:r>
          </a:p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212745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af-Z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VORIES RESPEKTEER</a:t>
            </a:r>
          </a:p>
          <a:p>
            <a:pPr marL="205795" marR="0" lvl="0" indent="-205795" algn="l" defTabSz="685983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212745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r>
              <a:rPr kumimoji="0" lang="af-Z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Skoolreëls</a:t>
            </a:r>
          </a:p>
          <a:p>
            <a:pPr marL="205795" marR="0" lvl="0" indent="-205795" algn="l" defTabSz="685983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212745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r>
              <a:rPr kumimoji="0" lang="af-Z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 Detensies = geen uitstappies</a:t>
            </a:r>
          </a:p>
        </p:txBody>
      </p:sp>
    </p:spTree>
    <p:extLst>
      <p:ext uri="{BB962C8B-B14F-4D97-AF65-F5344CB8AC3E}">
        <p14:creationId xmlns:p14="http://schemas.microsoft.com/office/powerpoint/2010/main" val="139495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9C82D-AC1F-452F-8BBB-99EBD65BE762}"/>
              </a:ext>
            </a:extLst>
          </p:cNvPr>
          <p:cNvSpPr txBox="1">
            <a:spLocks/>
          </p:cNvSpPr>
          <p:nvPr/>
        </p:nvSpPr>
        <p:spPr>
          <a:xfrm>
            <a:off x="1065628" y="1036614"/>
            <a:ext cx="6700656" cy="9390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600">
                <a:solidFill>
                  <a:schemeClr val="bg1"/>
                </a:solidFill>
                <a:latin typeface="Arial Black" panose="020B0A04020102020204" pitchFamily="34" charset="0"/>
              </a:rPr>
              <a:t>INDIVIDUELE POSITIEWES</a:t>
            </a:r>
            <a:br>
              <a:rPr lang="en-ZA" sz="360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ZA" sz="3600">
                <a:solidFill>
                  <a:schemeClr val="bg1"/>
                </a:solidFill>
                <a:latin typeface="Arial Black" panose="020B0A04020102020204" pitchFamily="34" charset="0"/>
              </a:rPr>
              <a:t>KWARTAAL WENNERS</a:t>
            </a:r>
            <a:endParaRPr lang="en-ZA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617603-56EF-486E-B488-87490D7FA309}"/>
              </a:ext>
            </a:extLst>
          </p:cNvPr>
          <p:cNvSpPr txBox="1"/>
          <p:nvPr/>
        </p:nvSpPr>
        <p:spPr>
          <a:xfrm>
            <a:off x="827584" y="2272639"/>
            <a:ext cx="5839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ZA" sz="2400" b="1" dirty="0">
                <a:solidFill>
                  <a:prstClr val="black"/>
                </a:solidFill>
                <a:latin typeface="+mj-lt"/>
              </a:rPr>
              <a:t>GRAAD 1: Francois Pretorius</a:t>
            </a:r>
          </a:p>
          <a:p>
            <a:pPr defTabSz="685800"/>
            <a:endParaRPr lang="en-ZA" sz="24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9DBBE2-A0C2-48AA-99B0-255C64B7C874}"/>
              </a:ext>
            </a:extLst>
          </p:cNvPr>
          <p:cNvSpPr txBox="1"/>
          <p:nvPr/>
        </p:nvSpPr>
        <p:spPr>
          <a:xfrm>
            <a:off x="827584" y="2922542"/>
            <a:ext cx="6557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ZA" sz="2400" b="1" dirty="0">
                <a:solidFill>
                  <a:prstClr val="black"/>
                </a:solidFill>
                <a:latin typeface="+mj-lt"/>
              </a:rPr>
              <a:t>GRAAD 2: Layla van der Walt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B5E4FC-223B-43B1-A6F3-66D58E53B70C}"/>
              </a:ext>
            </a:extLst>
          </p:cNvPr>
          <p:cNvSpPr txBox="1"/>
          <p:nvPr/>
        </p:nvSpPr>
        <p:spPr>
          <a:xfrm>
            <a:off x="792480" y="3582234"/>
            <a:ext cx="6169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ZA" sz="2400" b="1" dirty="0">
                <a:solidFill>
                  <a:prstClr val="black"/>
                </a:solidFill>
                <a:latin typeface="+mj-lt"/>
              </a:rPr>
              <a:t>GRAAD 3: William </a:t>
            </a:r>
            <a:r>
              <a:rPr lang="en-ZA" sz="2400" b="1" dirty="0" err="1">
                <a:solidFill>
                  <a:prstClr val="black"/>
                </a:solidFill>
                <a:latin typeface="+mj-lt"/>
              </a:rPr>
              <a:t>Daries</a:t>
            </a:r>
            <a:endParaRPr lang="en-ZA" sz="24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CC243F-1954-4552-AA04-33BB3212E2EF}"/>
              </a:ext>
            </a:extLst>
          </p:cNvPr>
          <p:cNvSpPr txBox="1"/>
          <p:nvPr/>
        </p:nvSpPr>
        <p:spPr>
          <a:xfrm>
            <a:off x="827584" y="4221294"/>
            <a:ext cx="7028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ZA" sz="2400" b="1" dirty="0">
                <a:solidFill>
                  <a:prstClr val="black"/>
                </a:solidFill>
                <a:latin typeface="+mj-lt"/>
              </a:rPr>
              <a:t>GRAAD 4: </a:t>
            </a:r>
            <a:r>
              <a:rPr lang="en-ZA" sz="2400" b="1" dirty="0" err="1">
                <a:solidFill>
                  <a:prstClr val="black"/>
                </a:solidFill>
                <a:latin typeface="+mj-lt"/>
              </a:rPr>
              <a:t>Samandr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é Jacobs</a:t>
            </a:r>
            <a:endParaRPr lang="en-ZA" sz="2400" b="1" dirty="0">
              <a:solidFill>
                <a:prstClr val="black"/>
              </a:solidFill>
              <a:latin typeface="+mj-lt"/>
            </a:endParaRPr>
          </a:p>
          <a:p>
            <a:pPr defTabSz="685800"/>
            <a:endParaRPr lang="en-ZA" sz="24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1A2D4F-09FF-4AB1-8EB2-7A69E0736BA4}"/>
              </a:ext>
            </a:extLst>
          </p:cNvPr>
          <p:cNvSpPr txBox="1"/>
          <p:nvPr/>
        </p:nvSpPr>
        <p:spPr>
          <a:xfrm>
            <a:off x="831484" y="4894828"/>
            <a:ext cx="6130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ZA" sz="2400" b="1" dirty="0">
                <a:solidFill>
                  <a:prstClr val="black"/>
                </a:solidFill>
                <a:latin typeface="+mj-lt"/>
              </a:rPr>
              <a:t>GRAAD 5: Lika van Biljon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C3C73C-D293-4520-86A1-FE8C17BD8C11}"/>
              </a:ext>
            </a:extLst>
          </p:cNvPr>
          <p:cNvSpPr txBox="1"/>
          <p:nvPr/>
        </p:nvSpPr>
        <p:spPr>
          <a:xfrm>
            <a:off x="827584" y="5500571"/>
            <a:ext cx="6800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ZA" sz="2400" b="1" dirty="0">
                <a:solidFill>
                  <a:prstClr val="black"/>
                </a:solidFill>
                <a:latin typeface="+mj-lt"/>
              </a:rPr>
              <a:t>GRAAD 6: Dylan du Plessis</a:t>
            </a:r>
          </a:p>
          <a:p>
            <a:pPr defTabSz="685800"/>
            <a:endParaRPr lang="en-ZA" sz="24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4B5D87-C89F-40F2-9BEC-D60BF0F9270B}"/>
              </a:ext>
            </a:extLst>
          </p:cNvPr>
          <p:cNvSpPr txBox="1"/>
          <p:nvPr/>
        </p:nvSpPr>
        <p:spPr>
          <a:xfrm>
            <a:off x="792480" y="6126480"/>
            <a:ext cx="544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ZA" sz="2400" b="1" dirty="0">
                <a:solidFill>
                  <a:prstClr val="black"/>
                </a:solidFill>
                <a:latin typeface="+mj-lt"/>
              </a:rPr>
              <a:t>GRAAD 7: Juan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é</a:t>
            </a:r>
            <a:r>
              <a:rPr lang="en-ZA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ZA" sz="2400" b="1" dirty="0" err="1">
                <a:solidFill>
                  <a:prstClr val="black"/>
                </a:solidFill>
                <a:latin typeface="+mj-lt"/>
              </a:rPr>
              <a:t>Lemmens</a:t>
            </a:r>
            <a:endParaRPr lang="en-ZA" sz="2400" b="1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10" name="Picture 4" descr="Image result for GIF">
            <a:extLst>
              <a:ext uri="{FF2B5EF4-FFF2-40B4-BE49-F238E27FC236}">
                <a16:creationId xmlns:a16="http://schemas.microsoft.com/office/drawing/2014/main" id="{9E11D46E-6F93-4E48-A302-639E640B12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015" y="1878769"/>
            <a:ext cx="3510359" cy="497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04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0520" y="167640"/>
            <a:ext cx="9550071" cy="10417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j-ea"/>
                <a:cs typeface="+mj-cs"/>
              </a:rPr>
              <a:t>Verjaarsdae Leerders</a:t>
            </a:r>
          </a:p>
        </p:txBody>
      </p:sp>
      <p:pic>
        <p:nvPicPr>
          <p:cNvPr id="3" name="Picture 2" descr="Image result for happy birthday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1801"/>
            <a:ext cx="2736304" cy="2729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64466"/>
            <a:ext cx="8754615" cy="25422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3" y="1720107"/>
            <a:ext cx="49381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6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Aiden Badenhorst</a:t>
            </a:r>
          </a:p>
        </p:txBody>
      </p:sp>
    </p:spTree>
    <p:extLst>
      <p:ext uri="{BB962C8B-B14F-4D97-AF65-F5344CB8AC3E}">
        <p14:creationId xmlns:p14="http://schemas.microsoft.com/office/powerpoint/2010/main" val="228589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5" y="0"/>
            <a:ext cx="9123205" cy="6858000"/>
          </a:xfrm>
        </p:spPr>
      </p:pic>
      <p:sp>
        <p:nvSpPr>
          <p:cNvPr id="6" name="TextBox 5"/>
          <p:cNvSpPr txBox="1"/>
          <p:nvPr/>
        </p:nvSpPr>
        <p:spPr>
          <a:xfrm>
            <a:off x="2342569" y="1599724"/>
            <a:ext cx="4058707" cy="83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84"/>
            <a:r>
              <a:rPr lang="en-US" sz="3001" b="1" dirty="0" err="1">
                <a:solidFill>
                  <a:prstClr val="black"/>
                </a:solidFill>
                <a:latin typeface="Bell MT" panose="02020503060305020303" pitchFamily="18" charset="0"/>
              </a:rPr>
              <a:t>Veels</a:t>
            </a:r>
            <a:r>
              <a:rPr lang="en-US" sz="3001" b="1" dirty="0">
                <a:solidFill>
                  <a:prstClr val="black"/>
                </a:solidFill>
                <a:latin typeface="Bell MT" panose="02020503060305020303" pitchFamily="18" charset="0"/>
              </a:rPr>
              <a:t> </a:t>
            </a:r>
            <a:r>
              <a:rPr lang="en-US" sz="3001" b="1" dirty="0" err="1">
                <a:solidFill>
                  <a:prstClr val="black"/>
                </a:solidFill>
                <a:latin typeface="Bell MT" panose="02020503060305020303" pitchFamily="18" charset="0"/>
              </a:rPr>
              <a:t>geluk</a:t>
            </a:r>
            <a:r>
              <a:rPr lang="en-US" sz="3001" b="1" dirty="0">
                <a:solidFill>
                  <a:prstClr val="black"/>
                </a:solidFill>
                <a:latin typeface="Bell MT" panose="02020503060305020303" pitchFamily="18" charset="0"/>
              </a:rPr>
              <a:t>!</a:t>
            </a:r>
          </a:p>
          <a:p>
            <a:pPr defTabSz="914484"/>
            <a:endParaRPr lang="en-ZA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894" y="3069618"/>
            <a:ext cx="1229822" cy="1872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835" y="3069179"/>
            <a:ext cx="1248385" cy="1872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7340" y="3115888"/>
            <a:ext cx="1234235" cy="1850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35" y="3066331"/>
            <a:ext cx="1271792" cy="18782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81695" y="5086782"/>
            <a:ext cx="1132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84"/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/>
              </a:rPr>
              <a:t>12 Des</a:t>
            </a:r>
            <a:endParaRPr lang="en-ZA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0409" y="5117003"/>
            <a:ext cx="1101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84"/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/>
              </a:rPr>
              <a:t>13 Des</a:t>
            </a:r>
            <a:endParaRPr lang="en-ZA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7329" y="5117003"/>
            <a:ext cx="1112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84"/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/>
              </a:rPr>
              <a:t>19 Des</a:t>
            </a:r>
            <a:endParaRPr lang="en-ZA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5034" y="5137669"/>
            <a:ext cx="1195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84"/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/>
              </a:rPr>
              <a:t>25 Des</a:t>
            </a:r>
            <a:endParaRPr lang="en-ZA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07340" y="2551315"/>
            <a:ext cx="12342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84"/>
            <a:r>
              <a:rPr lang="en-US" sz="1500" b="1" dirty="0">
                <a:solidFill>
                  <a:prstClr val="black"/>
                </a:solidFill>
                <a:latin typeface="Franklin Gothic Book" panose="020B0503020102020204"/>
              </a:rPr>
              <a:t>Sharon Smit</a:t>
            </a:r>
            <a:endParaRPr lang="en-ZA" sz="1500" b="1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90004" y="2359475"/>
            <a:ext cx="17842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84"/>
            <a:r>
              <a:rPr lang="en-US" sz="1500" b="1" dirty="0">
                <a:solidFill>
                  <a:prstClr val="black"/>
                </a:solidFill>
                <a:latin typeface="Franklin Gothic Book" panose="020B0503020102020204"/>
              </a:rPr>
              <a:t>Johanna </a:t>
            </a:r>
            <a:r>
              <a:rPr lang="en-US" sz="1500" b="1" dirty="0" err="1">
                <a:solidFill>
                  <a:prstClr val="black"/>
                </a:solidFill>
                <a:latin typeface="Franklin Gothic Book" panose="020B0503020102020204"/>
              </a:rPr>
              <a:t>Hlongwane</a:t>
            </a:r>
            <a:endParaRPr lang="en-ZA" sz="1500" b="1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34555" y="2483628"/>
            <a:ext cx="14404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84"/>
            <a:r>
              <a:rPr lang="en-US" sz="1500" b="1" dirty="0" err="1">
                <a:solidFill>
                  <a:prstClr val="black"/>
                </a:solidFill>
                <a:latin typeface="Franklin Gothic Book" panose="020B0503020102020204"/>
              </a:rPr>
              <a:t>Adelle</a:t>
            </a:r>
            <a:r>
              <a:rPr lang="en-US" sz="1500" b="1" dirty="0">
                <a:solidFill>
                  <a:prstClr val="black"/>
                </a:solidFill>
                <a:latin typeface="Franklin Gothic Book" panose="020B0503020102020204"/>
              </a:rPr>
              <a:t> Erasmus</a:t>
            </a:r>
            <a:endParaRPr lang="en-ZA" sz="1500" b="1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5034" y="2430849"/>
            <a:ext cx="17682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84"/>
            <a:r>
              <a:rPr lang="en-US" sz="1500" b="1" dirty="0">
                <a:solidFill>
                  <a:prstClr val="black"/>
                </a:solidFill>
                <a:latin typeface="Franklin Gothic Book" panose="020B0503020102020204"/>
              </a:rPr>
              <a:t>Catherine </a:t>
            </a:r>
            <a:r>
              <a:rPr lang="en-US" sz="1500" b="1" dirty="0" err="1">
                <a:solidFill>
                  <a:prstClr val="black"/>
                </a:solidFill>
                <a:latin typeface="Franklin Gothic Book" panose="020B0503020102020204"/>
              </a:rPr>
              <a:t>Mkwena</a:t>
            </a:r>
            <a:endParaRPr lang="en-ZA" sz="1500" b="1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11441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9080" y="452046"/>
            <a:ext cx="6859785" cy="10207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j-ea"/>
                <a:cs typeface="+mj-cs"/>
              </a:rPr>
              <a:t>Verjaarsdae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4" y="1988840"/>
            <a:ext cx="73448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11425" algn="l"/>
              </a:tabLst>
              <a:defRPr/>
            </a:pPr>
            <a:r>
              <a:rPr kumimoji="0" lang="af-Z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16 Januarie	- Mnr Marius Swart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11425" algn="l"/>
              </a:tabLst>
              <a:defRPr/>
            </a:pPr>
            <a:r>
              <a:rPr lang="af-ZA" sz="2800" kern="0" dirty="0">
                <a:solidFill>
                  <a:prstClr val="black"/>
                </a:solidFill>
              </a:rPr>
              <a:t>16 Januarie  	- Richardt Bean</a:t>
            </a:r>
            <a:endParaRPr kumimoji="0" lang="af-ZA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11425" algn="l"/>
              </a:tabLst>
              <a:defRPr/>
            </a:pPr>
            <a:r>
              <a:rPr kumimoji="0" lang="af-Z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21 Januarie 	- Laerskool Voorpos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11425" algn="l"/>
              </a:tabLst>
              <a:defRPr/>
            </a:pPr>
            <a:r>
              <a:rPr lang="af-ZA" sz="2800" kern="0" dirty="0">
                <a:solidFill>
                  <a:prstClr val="black"/>
                </a:solidFill>
              </a:rPr>
              <a:t>23 Januarie	- Johann Venter</a:t>
            </a:r>
            <a:endParaRPr kumimoji="0" lang="af-ZA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11425" algn="l"/>
              </a:tabLst>
              <a:defRPr/>
            </a:pPr>
            <a:endParaRPr kumimoji="0" lang="af-ZA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" name="Picture 2" descr="happy-birthday-messages-to-teach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509120"/>
            <a:ext cx="1221780" cy="172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292830"/>
            <a:ext cx="3078111" cy="32307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658" y="3797087"/>
            <a:ext cx="1944215" cy="29163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872" y="3797086"/>
            <a:ext cx="1944216" cy="29163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3797088"/>
            <a:ext cx="1944215" cy="291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3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Balloon border Royalty Free Vector Image - VectorStoc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0506386">
            <a:off x="-421688" y="2421308"/>
            <a:ext cx="8879857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af-ZA" sz="4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ri Liney" panose="00000400000000000000" pitchFamily="2" charset="0"/>
              </a:rPr>
              <a:t>Gelukkige Verjaarsdag!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9861" y="4193647"/>
            <a:ext cx="7231467" cy="14083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af-ZA" sz="4501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{skinny} jeans" pitchFamily="2" charset="0"/>
              </a:rPr>
              <a:t>Voorpos verjaar - 65 jaar! </a:t>
            </a:r>
          </a:p>
          <a:p>
            <a:pPr algn="ctr">
              <a:lnSpc>
                <a:spcPct val="95000"/>
              </a:lnSpc>
            </a:pPr>
            <a:r>
              <a:rPr lang="af-ZA" sz="4501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{skinny} jeans" pitchFamily="2" charset="0"/>
              </a:rPr>
              <a:t>21 Januarie 2022</a:t>
            </a:r>
            <a:endParaRPr lang="en-ZA" sz="4501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{skinny} jeans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4" y="4193647"/>
            <a:ext cx="1380317" cy="19374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5535" y="5567509"/>
            <a:ext cx="5259170" cy="28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af-ZA" sz="1350" b="1" i="1" dirty="0"/>
              <a:t>Die graspartytjie sal later volg.</a:t>
            </a:r>
            <a:endParaRPr lang="en-ZA" sz="1350" b="1" i="1" dirty="0"/>
          </a:p>
        </p:txBody>
      </p:sp>
    </p:spTree>
    <p:extLst>
      <p:ext uri="{BB962C8B-B14F-4D97-AF65-F5344CB8AC3E}">
        <p14:creationId xmlns:p14="http://schemas.microsoft.com/office/powerpoint/2010/main" val="130903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806" y="620688"/>
            <a:ext cx="6058288" cy="70229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Laerskool Voorpos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14" y="2171372"/>
            <a:ext cx="2015551" cy="28290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2107" y="3829154"/>
            <a:ext cx="2515255" cy="68482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 defTabSz="914484">
              <a:defRPr/>
            </a:pP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/>
              </a:rPr>
              <a:t>KULTUUR</a:t>
            </a:r>
          </a:p>
        </p:txBody>
      </p:sp>
    </p:spTree>
    <p:extLst>
      <p:ext uri="{BB962C8B-B14F-4D97-AF65-F5344CB8AC3E}">
        <p14:creationId xmlns:p14="http://schemas.microsoft.com/office/powerpoint/2010/main" val="260437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5"/>
            <a:ext cx="3960440" cy="57021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4665"/>
            <a:ext cx="3612097" cy="57021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637886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Redenaars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Klas uitdunne vind plaas vanaf 24 Januarie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Grondslag fase interne redenaars vind plaas op Maandag 28 Februarie om 17:00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Senior fase interne redenaars vind plaas op Dinsdag 1 Maart om 17:00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950550"/>
            <a:ext cx="2483768" cy="1862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7864" y="4960195"/>
            <a:ext cx="1728192" cy="1853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6176" y="4625433"/>
            <a:ext cx="2376264" cy="218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47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Koor Oudisie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Junior koor oudisies vind plaas op Maandag 24 Januarie 14:00 tot 14:45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Senior koor oudisies vind plaas op Woensdag 26 Januarie 14:00 tot 15:00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365104"/>
            <a:ext cx="4104456" cy="230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04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51121"/>
            <a:ext cx="4248472" cy="1159416"/>
          </a:xfrm>
        </p:spPr>
        <p:txBody>
          <a:bodyPr>
            <a:noAutofit/>
          </a:bodyPr>
          <a:lstStyle/>
          <a:p>
            <a:r>
              <a:rPr lang="en-ZA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</a:rPr>
              <a:t>JAARTEMA</a:t>
            </a:r>
            <a:r>
              <a:rPr lang="en-ZA" sz="6000" b="1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br>
              <a:rPr lang="en-ZA" sz="6000" b="1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</a:rPr>
            </a:br>
            <a:r>
              <a:rPr lang="en-ZA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</a:rPr>
              <a:t>2022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-166112" y="1774623"/>
            <a:ext cx="4378072" cy="5273040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en-US" sz="3200" b="1" u="sng" dirty="0">
                <a:solidFill>
                  <a:schemeClr val="tx2">
                    <a:lumMod val="25000"/>
                  </a:schemeClr>
                </a:solidFill>
              </a:rPr>
              <a:t>Streef na sukses.</a:t>
            </a:r>
            <a:endParaRPr lang="af-ZA" sz="3200" dirty="0">
              <a:solidFill>
                <a:schemeClr val="tx2">
                  <a:lumMod val="25000"/>
                </a:schemeClr>
              </a:solidFill>
            </a:endParaRPr>
          </a:p>
          <a:p>
            <a:pPr marL="137160" indent="0" algn="ctr">
              <a:buNone/>
            </a:pPr>
            <a:r>
              <a:rPr lang="en-US" sz="3200" dirty="0">
                <a:solidFill>
                  <a:schemeClr val="tx2">
                    <a:lumMod val="25000"/>
                  </a:schemeClr>
                </a:solidFill>
              </a:rPr>
              <a:t> </a:t>
            </a:r>
            <a:endParaRPr lang="af-ZA" sz="3200" dirty="0">
              <a:solidFill>
                <a:schemeClr val="tx2">
                  <a:lumMod val="25000"/>
                </a:schemeClr>
              </a:solidFill>
            </a:endParaRPr>
          </a:p>
          <a:p>
            <a:pPr marL="137160" indent="0" algn="ctr">
              <a:buNone/>
            </a:pPr>
            <a:r>
              <a:rPr lang="en-US" sz="3200" dirty="0">
                <a:solidFill>
                  <a:schemeClr val="tx2">
                    <a:lumMod val="25000"/>
                  </a:schemeClr>
                </a:solidFill>
              </a:rPr>
              <a:t>Mik hoog.</a:t>
            </a:r>
            <a:endParaRPr lang="af-ZA" sz="3200" dirty="0">
              <a:solidFill>
                <a:schemeClr val="tx2">
                  <a:lumMod val="25000"/>
                </a:schemeClr>
              </a:solidFill>
            </a:endParaRPr>
          </a:p>
          <a:p>
            <a:pPr marL="137160" indent="0" algn="ctr">
              <a:buNone/>
            </a:pPr>
            <a:r>
              <a:rPr lang="en-US" sz="3200" dirty="0">
                <a:solidFill>
                  <a:schemeClr val="tx2">
                    <a:lumMod val="25000"/>
                  </a:schemeClr>
                </a:solidFill>
              </a:rPr>
              <a:t>Dink positief.</a:t>
            </a:r>
            <a:endParaRPr lang="af-ZA" sz="3200" dirty="0">
              <a:solidFill>
                <a:schemeClr val="tx2">
                  <a:lumMod val="25000"/>
                </a:schemeClr>
              </a:solidFill>
            </a:endParaRPr>
          </a:p>
          <a:p>
            <a:pPr marL="137160" indent="0" algn="ctr">
              <a:buNone/>
            </a:pPr>
            <a:r>
              <a:rPr lang="en-US" sz="3200" dirty="0">
                <a:solidFill>
                  <a:schemeClr val="tx2">
                    <a:lumMod val="25000"/>
                  </a:schemeClr>
                </a:solidFill>
              </a:rPr>
              <a:t>Werk toegewyd.</a:t>
            </a:r>
            <a:endParaRPr lang="af-ZA" sz="3200" dirty="0">
              <a:solidFill>
                <a:schemeClr val="tx2">
                  <a:lumMod val="25000"/>
                </a:schemeClr>
              </a:solidFill>
            </a:endParaRPr>
          </a:p>
          <a:p>
            <a:pPr marL="137160" indent="0" algn="ctr">
              <a:buNone/>
            </a:pPr>
            <a:r>
              <a:rPr lang="en-US" sz="3200" dirty="0">
                <a:solidFill>
                  <a:schemeClr val="tx2">
                    <a:lumMod val="25000"/>
                  </a:schemeClr>
                </a:solidFill>
              </a:rPr>
              <a:t>Behou jou fokus.</a:t>
            </a:r>
            <a:endParaRPr lang="af-ZA" sz="3200" dirty="0">
              <a:solidFill>
                <a:schemeClr val="tx2">
                  <a:lumMod val="25000"/>
                </a:schemeClr>
              </a:solidFill>
            </a:endParaRPr>
          </a:p>
          <a:p>
            <a:endParaRPr lang="af-ZA" sz="3200" dirty="0">
              <a:solidFill>
                <a:schemeClr val="bg1"/>
              </a:solidFill>
            </a:endParaRPr>
          </a:p>
          <a:p>
            <a:endParaRPr lang="af-ZA" sz="3200" dirty="0">
              <a:solidFill>
                <a:schemeClr val="bg1"/>
              </a:solidFill>
            </a:endParaRPr>
          </a:p>
          <a:p>
            <a:endParaRPr lang="af-ZA" sz="3200" dirty="0">
              <a:solidFill>
                <a:schemeClr val="bg1"/>
              </a:solidFill>
            </a:endParaRPr>
          </a:p>
          <a:p>
            <a:endParaRPr lang="af-ZA" sz="3200" dirty="0">
              <a:solidFill>
                <a:schemeClr val="bg1"/>
              </a:solidFill>
            </a:endParaRPr>
          </a:p>
          <a:p>
            <a:endParaRPr lang="af-ZA" sz="3200" dirty="0">
              <a:solidFill>
                <a:schemeClr val="bg1"/>
              </a:solidFill>
            </a:endParaRPr>
          </a:p>
          <a:p>
            <a:endParaRPr lang="af-ZA" sz="3200" dirty="0">
              <a:solidFill>
                <a:schemeClr val="bg1"/>
              </a:solidFill>
            </a:endParaRPr>
          </a:p>
          <a:p>
            <a:endParaRPr lang="af-ZA" sz="3200" dirty="0">
              <a:solidFill>
                <a:schemeClr val="bg1"/>
              </a:solidFill>
            </a:endParaRPr>
          </a:p>
          <a:p>
            <a:endParaRPr lang="af-ZA" sz="3200" dirty="0">
              <a:solidFill>
                <a:schemeClr val="bg1"/>
              </a:solidFill>
            </a:endParaRPr>
          </a:p>
          <a:p>
            <a:endParaRPr lang="af-ZA" sz="3200" dirty="0">
              <a:solidFill>
                <a:schemeClr val="bg1"/>
              </a:solidFill>
            </a:endParaRPr>
          </a:p>
          <a:p>
            <a:endParaRPr lang="af-ZA" sz="3200" dirty="0">
              <a:solidFill>
                <a:schemeClr val="bg1"/>
              </a:solidFill>
            </a:endParaRPr>
          </a:p>
          <a:p>
            <a:endParaRPr lang="af-ZA" sz="3200" dirty="0">
              <a:solidFill>
                <a:schemeClr val="bg1"/>
              </a:solidFill>
            </a:endParaRPr>
          </a:p>
          <a:p>
            <a:endParaRPr lang="af-ZA" sz="3200" dirty="0">
              <a:solidFill>
                <a:schemeClr val="bg1"/>
              </a:solidFill>
            </a:endParaRPr>
          </a:p>
          <a:p>
            <a:endParaRPr lang="af-ZA" sz="3200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af-ZA" sz="3200" dirty="0">
              <a:solidFill>
                <a:schemeClr val="bg1"/>
              </a:solidFill>
            </a:endParaRPr>
          </a:p>
          <a:p>
            <a:endParaRPr lang="af-ZA" sz="3200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301048" y="548680"/>
            <a:ext cx="4663440" cy="6021288"/>
          </a:xfr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Wat is ons </a:t>
            </a:r>
            <a:r>
              <a:rPr lang="en-US" sz="1800" dirty="0" err="1">
                <a:solidFill>
                  <a:schemeClr val="bg1"/>
                </a:solidFill>
              </a:rPr>
              <a:t>Vorie</a:t>
            </a:r>
            <a:r>
              <a:rPr lang="en-US" sz="1800" dirty="0">
                <a:solidFill>
                  <a:schemeClr val="bg1"/>
                </a:solidFill>
              </a:rPr>
              <a:t>-familie se wens vir ons kinders.? </a:t>
            </a:r>
          </a:p>
          <a:p>
            <a:pPr marL="13716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Hulle moet sukses maak van hulle lewens. </a:t>
            </a:r>
          </a:p>
          <a:p>
            <a:pPr marL="13716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Daarom </a:t>
            </a:r>
            <a:r>
              <a:rPr lang="en-US" sz="1800" b="1" dirty="0">
                <a:solidFill>
                  <a:schemeClr val="bg1"/>
                </a:solidFill>
              </a:rPr>
              <a:t>STREEF ONS NA SUKSES</a:t>
            </a:r>
            <a:endParaRPr lang="af-ZA" sz="1800" dirty="0">
              <a:solidFill>
                <a:schemeClr val="bg1"/>
              </a:solidFill>
            </a:endParaRPr>
          </a:p>
          <a:p>
            <a:pPr marL="137160" indent="0">
              <a:buNone/>
            </a:pPr>
            <a:r>
              <a:rPr lang="en-US" sz="900" dirty="0">
                <a:solidFill>
                  <a:schemeClr val="bg1"/>
                </a:solidFill>
              </a:rPr>
              <a:t>  </a:t>
            </a:r>
            <a:endParaRPr lang="af-ZA" sz="900" dirty="0">
              <a:solidFill>
                <a:schemeClr val="bg1"/>
              </a:solidFill>
            </a:endParaRPr>
          </a:p>
          <a:p>
            <a:pPr marL="13716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Mik hoog.</a:t>
            </a:r>
            <a:r>
              <a:rPr lang="en-US" sz="1800" dirty="0">
                <a:solidFill>
                  <a:schemeClr val="bg1"/>
                </a:solidFill>
              </a:rPr>
              <a:t>	</a:t>
            </a:r>
          </a:p>
          <a:p>
            <a:pPr marL="13716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Wees ’n doelwit gedrewe mens... in alles wat ons doen sport, kultuur em akademie. Stel vir jou haalbare mikpunte.</a:t>
            </a:r>
            <a:endParaRPr lang="af-ZA" sz="1800" dirty="0">
              <a:solidFill>
                <a:schemeClr val="bg1"/>
              </a:solidFill>
            </a:endParaRPr>
          </a:p>
          <a:p>
            <a:pPr marL="13716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Dink positief.</a:t>
            </a:r>
          </a:p>
          <a:p>
            <a:pPr marL="13716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Wees positief oor dit wat jy wil bereik. Sê vir jou self ek wil ek sal en ek kan. </a:t>
            </a:r>
            <a:endParaRPr lang="af-ZA" sz="1800" dirty="0">
              <a:solidFill>
                <a:schemeClr val="bg1"/>
              </a:solidFill>
            </a:endParaRPr>
          </a:p>
          <a:p>
            <a:pPr marL="13716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Werk toegewyd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  <a:p>
            <a:pPr marL="13716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Doen navorsing, beplan goed en dan werk met ’n plan!</a:t>
            </a:r>
            <a:endParaRPr lang="af-ZA" sz="1800" dirty="0">
              <a:solidFill>
                <a:schemeClr val="bg1"/>
              </a:solidFill>
            </a:endParaRPr>
          </a:p>
          <a:p>
            <a:pPr marL="13716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Behou jou fokus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  <a:p>
            <a:pPr marL="13716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Motiveer jou heeltyd aan jou behoefte om daai mikpunt te bereik.</a:t>
            </a:r>
            <a:endParaRPr lang="af-ZA" sz="1800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382769"/>
            <a:ext cx="1148084" cy="1386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054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476672"/>
            <a:ext cx="6058288" cy="70229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Laerskool Voorpos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080312"/>
            <a:ext cx="2015551" cy="28290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6320" y="3810000"/>
            <a:ext cx="3103632" cy="68482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 defTabSz="914484">
              <a:defRPr/>
            </a:pP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/>
              </a:rPr>
              <a:t>OUERNUUS</a:t>
            </a:r>
          </a:p>
        </p:txBody>
      </p:sp>
    </p:spTree>
    <p:extLst>
      <p:ext uri="{BB962C8B-B14F-4D97-AF65-F5344CB8AC3E}">
        <p14:creationId xmlns:p14="http://schemas.microsoft.com/office/powerpoint/2010/main" val="385410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Boekuitstalling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256" y="1389470"/>
            <a:ext cx="8240486" cy="47091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Boekuitstalling 2 en 3 Februarie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Uitneem van boeke kan op 7 Februarie plaasvind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640" y="3764280"/>
            <a:ext cx="43091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buClr>
                <a:srgbClr val="B13F9A"/>
              </a:buClr>
              <a:buSzPct val="73000"/>
              <a:defRPr/>
            </a:pPr>
            <a:r>
              <a:rPr lang="en-ZA" sz="2400" b="1" dirty="0">
                <a:solidFill>
                  <a:schemeClr val="bg1"/>
                </a:solidFill>
                <a:latin typeface="Century Gothic" pitchFamily="34" charset="0"/>
              </a:rPr>
              <a:t>Boeke, Opvoedkundige speelgoed en Geskenke is beskikbaar.</a:t>
            </a:r>
          </a:p>
        </p:txBody>
      </p:sp>
      <p:sp>
        <p:nvSpPr>
          <p:cNvPr id="5" name="Rectangle 4"/>
          <p:cNvSpPr/>
          <p:nvPr/>
        </p:nvSpPr>
        <p:spPr>
          <a:xfrm>
            <a:off x="446313" y="5195887"/>
            <a:ext cx="38995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buClr>
                <a:srgbClr val="B13F9A"/>
              </a:buClr>
              <a:buSzPct val="73000"/>
              <a:defRPr/>
            </a:pPr>
            <a:r>
              <a:rPr lang="en-ZA" sz="2400" b="1" dirty="0">
                <a:solidFill>
                  <a:schemeClr val="bg1"/>
                </a:solidFill>
                <a:latin typeface="Century Gothic" pitchFamily="34" charset="0"/>
              </a:rPr>
              <a:t>Bring GENOEG geld saam!!! Bankkaarte is ook welkom!</a:t>
            </a:r>
          </a:p>
        </p:txBody>
      </p:sp>
      <p:pic>
        <p:nvPicPr>
          <p:cNvPr id="6" name="Picture 5" descr="grlac0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0" y="3533774"/>
            <a:ext cx="4667250" cy="3324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 flipH="1">
            <a:off x="4643215" y="3024603"/>
            <a:ext cx="450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Lesers is wenners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33918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0"/>
            <a:ext cx="7272808" cy="654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994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74" y="260648"/>
            <a:ext cx="6978375" cy="640871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459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34" y="856580"/>
            <a:ext cx="8574733" cy="5144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5867" y="3376551"/>
            <a:ext cx="5373499" cy="27606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TextBox 5"/>
          <p:cNvSpPr txBox="1"/>
          <p:nvPr/>
        </p:nvSpPr>
        <p:spPr>
          <a:xfrm>
            <a:off x="398963" y="4700615"/>
            <a:ext cx="308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84"/>
            <a:r>
              <a:rPr lang="nl-NL" sz="1350" b="1" dirty="0">
                <a:solidFill>
                  <a:prstClr val="black"/>
                </a:solidFill>
                <a:latin typeface="Ink Free" panose="03080402000500000000" pitchFamily="66" charset="0"/>
              </a:rPr>
              <a:t>Ps 32:8</a:t>
            </a:r>
          </a:p>
          <a:p>
            <a:pPr defTabSz="914484"/>
            <a:r>
              <a:rPr lang="nl-NL" sz="1350" b="1" dirty="0">
                <a:solidFill>
                  <a:prstClr val="black"/>
                </a:solidFill>
                <a:latin typeface="Ink Free" panose="03080402000500000000" pitchFamily="66" charset="0"/>
              </a:rPr>
              <a:t>‘Ek wil jou onderrig en jou leer aangaande die weg wat jy moet gaan; Ek wil raad gee; my oog sal op jou wees.’</a:t>
            </a:r>
            <a:endParaRPr lang="en-ZA" sz="1350" b="1" dirty="0">
              <a:solidFill>
                <a:prstClr val="black"/>
              </a:solidFill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634" y="974213"/>
            <a:ext cx="8460403" cy="784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84"/>
            <a:r>
              <a:rPr lang="en-US" sz="4501" dirty="0">
                <a:ln>
                  <a:solidFill>
                    <a:srgbClr val="A55A43">
                      <a:lumMod val="75000"/>
                    </a:srgbClr>
                  </a:solidFill>
                </a:ln>
                <a:blipFill>
                  <a:blip r:embed="rId4"/>
                  <a:tile tx="0" ty="0" sx="100000" sy="100000" flip="none" algn="tl"/>
                </a:blipFill>
                <a:latin typeface="Imprint MT Shadow" panose="04020605060303030202" pitchFamily="82" charset="0"/>
              </a:rPr>
              <a:t>Ouers-wat-Bid</a:t>
            </a:r>
            <a:endParaRPr lang="en-ZA" sz="4501" dirty="0">
              <a:ln>
                <a:solidFill>
                  <a:srgbClr val="A55A43">
                    <a:lumMod val="75000"/>
                  </a:srgbClr>
                </a:solidFill>
              </a:ln>
              <a:blipFill>
                <a:blip r:embed="rId4"/>
                <a:tile tx="0" ty="0" sx="100000" sy="100000" flip="none" algn="tl"/>
              </a:blipFill>
              <a:latin typeface="Imprint MT Shadow" panose="040206050603030302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8963" y="1833590"/>
            <a:ext cx="8460403" cy="877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84"/>
            <a:r>
              <a:rPr lang="en-US" sz="2701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Woensdae oggende</a:t>
            </a:r>
          </a:p>
          <a:p>
            <a:pPr algn="ctr" defTabSz="914484"/>
            <a:r>
              <a:rPr lang="en-US" sz="2401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/>
              </a:rPr>
              <a:t>06:30 – 08:00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6283" y="2886130"/>
            <a:ext cx="7888754" cy="831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84"/>
            <a:r>
              <a:rPr lang="en-US" sz="2401" dirty="0">
                <a:solidFill>
                  <a:srgbClr val="000022"/>
                </a:solidFill>
                <a:latin typeface="Gabriola" panose="04040605051002020D02" pitchFamily="82" charset="0"/>
              </a:rPr>
              <a:t>Indien u deel wil wees van hierdie wonderlike geleentheid om vir ons skool in te tree, kontak gerus vir Sharon Smit by 082 410 6872 vir meer inligting.</a:t>
            </a:r>
            <a:endParaRPr lang="en-ZA" sz="2401" dirty="0">
              <a:solidFill>
                <a:srgbClr val="000022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2751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75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3926" y="5197482"/>
            <a:ext cx="3873591" cy="157398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84"/>
            <a:endParaRPr lang="en-ZA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9079" y="2059870"/>
            <a:ext cx="2858244" cy="293408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84"/>
            <a:endParaRPr lang="en-ZA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31520"/>
            <a:ext cx="8433130" cy="1015341"/>
          </a:xfrm>
        </p:spPr>
        <p:txBody>
          <a:bodyPr>
            <a:noAutofit/>
          </a:bodyPr>
          <a:lstStyle/>
          <a:p>
            <a:r>
              <a:rPr lang="en-US" sz="4051" dirty="0">
                <a:solidFill>
                  <a:schemeClr val="bg1"/>
                </a:solidFill>
                <a:latin typeface="Franklin Gothic Heavy" panose="020B0903020102020204" pitchFamily="34" charset="0"/>
                <a:ea typeface="Fredericka the Great" panose="02000000000000000000" pitchFamily="2" charset="0"/>
              </a:rPr>
              <a:t>KDP Klere / Kleuterskool hempie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757" y="2263396"/>
            <a:ext cx="2318327" cy="2022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84">
              <a:lnSpc>
                <a:spcPct val="95000"/>
              </a:lnSpc>
            </a:pPr>
            <a:r>
              <a:rPr lang="af-ZA" sz="330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Writer" panose="020B0600020000020004" pitchFamily="34" charset="0"/>
                <a:ea typeface="A Gentle Touch" panose="02000603000000000000" pitchFamily="2" charset="0"/>
              </a:rPr>
              <a:t>KDP Klere</a:t>
            </a:r>
          </a:p>
          <a:p>
            <a:pPr algn="r" defTabSz="914484">
              <a:lnSpc>
                <a:spcPct val="95000"/>
              </a:lnSpc>
            </a:pPr>
            <a:endParaRPr lang="af-ZA" sz="330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erican Writer" panose="020B0600020000020004" pitchFamily="34" charset="0"/>
              <a:ea typeface="A Gentle Touch" panose="02000603000000000000" pitchFamily="2" charset="0"/>
            </a:endParaRPr>
          </a:p>
          <a:p>
            <a:pPr algn="r" defTabSz="914484">
              <a:lnSpc>
                <a:spcPct val="95000"/>
              </a:lnSpc>
            </a:pPr>
            <a:r>
              <a:rPr lang="af-ZA" sz="330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Writer" panose="020B0600020000020004" pitchFamily="34" charset="0"/>
                <a:ea typeface="A Gentle Touch" panose="02000603000000000000" pitchFamily="2" charset="0"/>
              </a:rPr>
              <a:t>R160 Hemp</a:t>
            </a:r>
          </a:p>
          <a:p>
            <a:pPr algn="r" defTabSz="914484">
              <a:lnSpc>
                <a:spcPct val="95000"/>
              </a:lnSpc>
            </a:pPr>
            <a:r>
              <a:rPr lang="af-ZA" sz="330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Writer" panose="020B0600020000020004" pitchFamily="34" charset="0"/>
                <a:ea typeface="A Gentle Touch" panose="02000603000000000000" pitchFamily="2" charset="0"/>
              </a:rPr>
              <a:t>R140 Broek</a:t>
            </a:r>
            <a:endParaRPr lang="en-ZA" sz="330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erican Writer" panose="020B0600020000020004" pitchFamily="34" charset="0"/>
              <a:ea typeface="A Gentle Touch" panose="02000603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9079" y="5499596"/>
            <a:ext cx="3357009" cy="969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84">
              <a:lnSpc>
                <a:spcPct val="95000"/>
              </a:lnSpc>
            </a:pPr>
            <a:r>
              <a:rPr lang="af-ZA" sz="300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Writer" panose="020B0600020000020004" pitchFamily="34" charset="0"/>
                <a:ea typeface="A Gentle Touch" panose="02000603000000000000" pitchFamily="2" charset="0"/>
              </a:rPr>
              <a:t>Skool sporthempie</a:t>
            </a:r>
          </a:p>
          <a:p>
            <a:pPr algn="ctr" defTabSz="914484">
              <a:lnSpc>
                <a:spcPct val="95000"/>
              </a:lnSpc>
            </a:pPr>
            <a:r>
              <a:rPr lang="af-ZA" sz="300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Writer" panose="020B0600020000020004" pitchFamily="34" charset="0"/>
                <a:ea typeface="A Gentle Touch" panose="02000603000000000000" pitchFamily="2" charset="0"/>
              </a:rPr>
              <a:t>R200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2843" y="1444250"/>
            <a:ext cx="4031873" cy="531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84">
              <a:lnSpc>
                <a:spcPct val="95000"/>
              </a:lnSpc>
            </a:pPr>
            <a:r>
              <a:rPr lang="af-ZA" sz="300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{skinny} jeans solid" pitchFamily="2" charset="0"/>
              </a:rPr>
              <a:t>Te koop in die kantoor</a:t>
            </a:r>
            <a:endParaRPr lang="en-ZA" sz="300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{skinny} jeans solid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810924" y="2000445"/>
            <a:ext cx="4081555" cy="46091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84"/>
            <a:endParaRPr lang="en-ZA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2707" y="2792130"/>
            <a:ext cx="3417987" cy="29877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84">
              <a:lnSpc>
                <a:spcPct val="95000"/>
              </a:lnSpc>
            </a:pPr>
            <a:r>
              <a:rPr lang="af-ZA" sz="330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Writer" panose="020B0600020000020004" pitchFamily="34" charset="0"/>
                <a:ea typeface="A Gentle Touch" panose="02000603000000000000" pitchFamily="2" charset="0"/>
              </a:rPr>
              <a:t>Advertensie bord</a:t>
            </a:r>
          </a:p>
          <a:p>
            <a:pPr algn="ctr" defTabSz="914484">
              <a:lnSpc>
                <a:spcPct val="95000"/>
              </a:lnSpc>
            </a:pPr>
            <a:r>
              <a:rPr lang="af-ZA" sz="330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Writer" panose="020B0600020000020004" pitchFamily="34" charset="0"/>
                <a:ea typeface="A Gentle Touch" panose="02000603000000000000" pitchFamily="2" charset="0"/>
              </a:rPr>
              <a:t>R2750 per jaar</a:t>
            </a:r>
          </a:p>
          <a:p>
            <a:pPr algn="ctr" defTabSz="914484">
              <a:lnSpc>
                <a:spcPct val="95000"/>
              </a:lnSpc>
            </a:pPr>
            <a:endParaRPr lang="af-ZA" sz="330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erican Writer" panose="020B0600020000020004" pitchFamily="34" charset="0"/>
              <a:ea typeface="A Gentle Touch" panose="02000603000000000000" pitchFamily="2" charset="0"/>
            </a:endParaRPr>
          </a:p>
          <a:p>
            <a:pPr algn="ctr" defTabSz="914484">
              <a:lnSpc>
                <a:spcPct val="95000"/>
              </a:lnSpc>
            </a:pPr>
            <a:endParaRPr lang="af-ZA" sz="330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erican Writer" panose="020B0600020000020004" pitchFamily="34" charset="0"/>
              <a:ea typeface="A Gentle Touch" panose="02000603000000000000" pitchFamily="2" charset="0"/>
            </a:endParaRPr>
          </a:p>
          <a:p>
            <a:pPr algn="ctr" defTabSz="914484">
              <a:lnSpc>
                <a:spcPct val="95000"/>
              </a:lnSpc>
            </a:pPr>
            <a:r>
              <a:rPr lang="af-ZA" sz="330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Writer" panose="020B0600020000020004" pitchFamily="34" charset="0"/>
                <a:ea typeface="A Gentle Touch" panose="02000603000000000000" pitchFamily="2" charset="0"/>
              </a:rPr>
              <a:t>Lokaalhuur</a:t>
            </a:r>
          </a:p>
          <a:p>
            <a:pPr algn="ctr" defTabSz="914484">
              <a:lnSpc>
                <a:spcPct val="95000"/>
              </a:lnSpc>
            </a:pPr>
            <a:r>
              <a:rPr lang="af-ZA" sz="330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Writer" panose="020B0600020000020004" pitchFamily="34" charset="0"/>
                <a:ea typeface="A Gentle Touch" panose="02000603000000000000" pitchFamily="2" charset="0"/>
              </a:rPr>
              <a:t>R280 per maand</a:t>
            </a:r>
          </a:p>
        </p:txBody>
      </p:sp>
    </p:spTree>
    <p:extLst>
      <p:ext uri="{BB962C8B-B14F-4D97-AF65-F5344CB8AC3E}">
        <p14:creationId xmlns:p14="http://schemas.microsoft.com/office/powerpoint/2010/main" val="6092570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1760" y="1293664"/>
            <a:ext cx="4464496" cy="400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546875" y="404664"/>
            <a:ext cx="6029955" cy="784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983"/>
            <a:r>
              <a:rPr lang="en-ZA" sz="4501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Voorpos Sonhoedjie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6705" y="5301564"/>
            <a:ext cx="6590294" cy="1200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983"/>
            <a:r>
              <a:rPr lang="en-ZA" sz="360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Te koop in die kantoor </a:t>
            </a:r>
          </a:p>
          <a:p>
            <a:pPr algn="ctr" defTabSz="685983"/>
            <a:r>
              <a:rPr lang="en-ZA" sz="3601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R100</a:t>
            </a:r>
          </a:p>
        </p:txBody>
      </p:sp>
    </p:spTree>
    <p:extLst>
      <p:ext uri="{BB962C8B-B14F-4D97-AF65-F5344CB8AC3E}">
        <p14:creationId xmlns:p14="http://schemas.microsoft.com/office/powerpoint/2010/main" val="31676413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856580"/>
            <a:ext cx="9144000" cy="5144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84"/>
            <a:endParaRPr lang="en-ZA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" y="663518"/>
            <a:ext cx="9053567" cy="5645801"/>
          </a:xfrm>
          <a:prstGeom prst="rect">
            <a:avLst/>
          </a:prstGeom>
          <a:gradFill>
            <a:gsLst>
              <a:gs pos="50000">
                <a:schemeClr val="accent4">
                  <a:lumMod val="20000"/>
                  <a:lumOff val="80000"/>
                </a:schemeClr>
              </a:gs>
              <a:gs pos="16000">
                <a:schemeClr val="bg1"/>
              </a:gs>
              <a:gs pos="100000">
                <a:schemeClr val="tx2">
                  <a:lumMod val="60000"/>
                  <a:lumOff val="40000"/>
                </a:schemeClr>
              </a:gs>
              <a:gs pos="86000">
                <a:schemeClr val="accent4">
                  <a:lumMod val="60000"/>
                  <a:lumOff val="40000"/>
                </a:schemeClr>
              </a:gs>
            </a:gsLst>
            <a:lin ang="18900000" scaled="1"/>
          </a:gra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84"/>
            <a:endParaRPr lang="en-ZA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56" name="Picture 8" descr="Blue Cartoon Leaves Free Illustration, Cartoon Blue Leaves, Leaves Free,  Leaves Open PNG Transparent Clipart Image and PSD File for Free Download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59603">
            <a:off x="-143989" y="2923298"/>
            <a:ext cx="1094981" cy="70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Watercolor Leaves With Berries Vector | #1167251 - PNG Images - PNGi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0120">
            <a:off x="-114123" y="4861922"/>
            <a:ext cx="1445873" cy="144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ids behind banner Royalty Free Vector Image - VectorStock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0767" y="796851"/>
            <a:ext cx="7932800" cy="514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 rot="21401199">
            <a:off x="2226033" y="2969447"/>
            <a:ext cx="4804485" cy="221037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af-ZA" sz="2101" dirty="0">
                <a:latin typeface="Gill Sans MT Condensed" panose="020B0506020104020203" pitchFamily="34" charset="0"/>
              </a:rPr>
              <a:t>Naskool is beskikbaar vanaf 13:40 tot 17:30.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af-ZA" sz="2101" dirty="0">
                <a:latin typeface="Gill Sans MT Condensed" panose="020B0506020104020203" pitchFamily="34" charset="0"/>
              </a:rPr>
              <a:t>Stuur asseblief middagete en iets te drinke saam.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af-ZA" sz="2101" dirty="0">
                <a:latin typeface="Gill Sans MT Condensed" panose="020B0506020104020203" pitchFamily="34" charset="0"/>
              </a:rPr>
              <a:t>Daar is hulpverlening met huiswerk. (</a:t>
            </a:r>
            <a:r>
              <a:rPr lang="af-ZA" sz="2101" i="1" dirty="0">
                <a:latin typeface="Gill Sans MT Condensed" panose="020B0506020104020203" pitchFamily="34" charset="0"/>
              </a:rPr>
              <a:t>Belangrike Nota: Dit bly die graad 4 tot 7 leerder se verantwoordelikheid om al hul huiswerk neer te skryf, sodat die naskoolpersoneel dit makliker kan kontroleer</a:t>
            </a:r>
            <a:r>
              <a:rPr lang="af-ZA" sz="2101" dirty="0">
                <a:latin typeface="Gill Sans MT Condensed" panose="020B0506020104020203" pitchFamily="34" charset="0"/>
              </a:rPr>
              <a:t>).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af-ZA" sz="2101" dirty="0">
                <a:latin typeface="Gill Sans MT Condensed" panose="020B0506020104020203" pitchFamily="34" charset="0"/>
              </a:rPr>
              <a:t>NAVRAE: kontak Juffrou Ansie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af-ZA" sz="2101" dirty="0">
                <a:latin typeface="Gill Sans MT Condensed" panose="020B0506020104020203" pitchFamily="34" charset="0"/>
              </a:rPr>
              <a:t>Koste beloop R30 per middag.</a:t>
            </a:r>
            <a:endParaRPr lang="en-ZA" sz="2101" dirty="0">
              <a:latin typeface="Gill Sans MT Condensed" panose="020B0506020104020203" pitchFamily="34" charset="0"/>
            </a:endParaRPr>
          </a:p>
        </p:txBody>
      </p:sp>
      <p:pic>
        <p:nvPicPr>
          <p:cNvPr id="2054" name="Picture 6" descr="52 Cartoon Of The Letter N Fancy Illustrations &amp; Clip Ar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47410"/>
            <a:ext cx="918067" cy="160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ark blue leaves painting design Royalty Free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9" r="29173" b="11730"/>
          <a:stretch/>
        </p:blipFill>
        <p:spPr bwMode="auto">
          <a:xfrm rot="20761941" flipH="1">
            <a:off x="381370" y="3771934"/>
            <a:ext cx="338437" cy="118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eautiful Watercolor Blue Leaf, Blue, Watercolor, Flower PNG Transparent  Clipart Image and PSD File for Free Downloa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0732">
            <a:off x="-174694" y="4244614"/>
            <a:ext cx="1481601" cy="14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eautiful Watercolor Blue Leaf, Blue, Watercolor, Flower PNG Transparent  Clipart Image and PSD File for Free Downloa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3251">
            <a:off x="-224409" y="1969969"/>
            <a:ext cx="1323266" cy="132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eaf Bloom Sticker By Flower Chimp For Ios Android Giphy Blooming Animated  Gif - Cloudy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20" y="5081101"/>
            <a:ext cx="623181" cy="62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irlvanayoga GIFs - Find &amp; Share on GIPHY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29971">
            <a:off x="59429" y="3386293"/>
            <a:ext cx="871724" cy="87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irlvanayoga GIFs - Find &amp; Share on GIPHY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065">
            <a:off x="-67154" y="3163899"/>
            <a:ext cx="941311" cy="94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Microsoft Flower | Flower sketches, Motion design, Microsoft project"/>
          <p:cNvPicPr>
            <a:picLocks noChangeAspect="1" noChangeArrowheads="1" noCrop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3404">
            <a:off x="-43858" y="2474548"/>
            <a:ext cx="1017384" cy="76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5605" y="2278136"/>
            <a:ext cx="590226" cy="4237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84">
              <a:lnSpc>
                <a:spcPct val="95000"/>
              </a:lnSpc>
            </a:pPr>
            <a:r>
              <a:rPr lang="af-ZA" sz="4051" b="1" dirty="0">
                <a:solidFill>
                  <a:srgbClr val="FFC000"/>
                </a:solidFill>
                <a:latin typeface="Gill Sans Ultra Bold" panose="020B0A02020104020203" pitchFamily="34" charset="0"/>
              </a:rPr>
              <a:t>a</a:t>
            </a:r>
          </a:p>
          <a:p>
            <a:pPr algn="ctr" defTabSz="914484">
              <a:lnSpc>
                <a:spcPct val="95000"/>
              </a:lnSpc>
            </a:pPr>
            <a:r>
              <a:rPr lang="af-ZA" sz="4051" b="1" dirty="0">
                <a:solidFill>
                  <a:srgbClr val="FFC000"/>
                </a:solidFill>
                <a:latin typeface="Gill Sans Ultra Bold" panose="020B0A02020104020203" pitchFamily="34" charset="0"/>
              </a:rPr>
              <a:t>s</a:t>
            </a:r>
          </a:p>
          <a:p>
            <a:pPr algn="ctr" defTabSz="914484">
              <a:lnSpc>
                <a:spcPct val="95000"/>
              </a:lnSpc>
            </a:pPr>
            <a:r>
              <a:rPr lang="af-ZA" sz="4051" b="1" dirty="0">
                <a:solidFill>
                  <a:srgbClr val="FFC000"/>
                </a:solidFill>
                <a:latin typeface="Gill Sans Ultra Bold" panose="020B0A02020104020203" pitchFamily="34" charset="0"/>
              </a:rPr>
              <a:t>k</a:t>
            </a:r>
          </a:p>
          <a:p>
            <a:pPr algn="ctr" defTabSz="914484">
              <a:lnSpc>
                <a:spcPct val="95000"/>
              </a:lnSpc>
            </a:pPr>
            <a:r>
              <a:rPr lang="af-ZA" sz="4051" b="1" dirty="0">
                <a:solidFill>
                  <a:srgbClr val="FFC000"/>
                </a:solidFill>
                <a:latin typeface="Gill Sans Ultra Bold" panose="020B0A02020104020203" pitchFamily="34" charset="0"/>
              </a:rPr>
              <a:t>o</a:t>
            </a:r>
          </a:p>
          <a:p>
            <a:pPr algn="ctr" defTabSz="914484">
              <a:lnSpc>
                <a:spcPct val="95000"/>
              </a:lnSpc>
            </a:pPr>
            <a:r>
              <a:rPr lang="af-ZA" sz="4051" b="1" dirty="0">
                <a:solidFill>
                  <a:srgbClr val="FFC000"/>
                </a:solidFill>
                <a:latin typeface="Gill Sans Ultra Bold" panose="020B0A02020104020203" pitchFamily="34" charset="0"/>
              </a:rPr>
              <a:t>o</a:t>
            </a:r>
          </a:p>
          <a:p>
            <a:pPr algn="ctr" defTabSz="914484">
              <a:lnSpc>
                <a:spcPct val="95000"/>
              </a:lnSpc>
            </a:pPr>
            <a:r>
              <a:rPr lang="af-ZA" sz="4051" b="1" dirty="0">
                <a:solidFill>
                  <a:srgbClr val="FFC000"/>
                </a:solidFill>
                <a:latin typeface="Gill Sans Ultra Bold" panose="020B0A02020104020203" pitchFamily="34" charset="0"/>
              </a:rPr>
              <a:t>l</a:t>
            </a:r>
          </a:p>
          <a:p>
            <a:pPr algn="ctr" defTabSz="914484">
              <a:lnSpc>
                <a:spcPct val="95000"/>
              </a:lnSpc>
            </a:pPr>
            <a:endParaRPr lang="en-ZA" sz="4051" b="1" dirty="0">
              <a:solidFill>
                <a:srgbClr val="FFC000"/>
              </a:solidFill>
              <a:latin typeface="Gill Sans Ultra Bold" panose="020B0A02020104020203" pitchFamily="34" charset="0"/>
            </a:endParaRPr>
          </a:p>
        </p:txBody>
      </p:sp>
      <p:pic>
        <p:nvPicPr>
          <p:cNvPr id="1030" name="Picture 6" descr="Clipart Flowers Gif Flower Cartoon Art - CloudyGif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5" y="4458735"/>
            <a:ext cx="576236" cy="57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9469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04800"/>
            <a:ext cx="8183880" cy="1112838"/>
          </a:xfrm>
        </p:spPr>
        <p:txBody>
          <a:bodyPr>
            <a:normAutofit/>
          </a:bodyPr>
          <a:lstStyle/>
          <a:p>
            <a:r>
              <a:rPr lang="en-US" sz="5401" dirty="0">
                <a:solidFill>
                  <a:schemeClr val="bg1"/>
                </a:solidFill>
                <a:latin typeface="Fredericka the Great" panose="02000000000000000000" pitchFamily="2" charset="0"/>
                <a:ea typeface="Fredericka the Great" panose="02000000000000000000" pitchFamily="2" charset="0"/>
              </a:rPr>
              <a:t>Sosiale Netwerke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5480" y="2834640"/>
            <a:ext cx="6308928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84">
              <a:lnSpc>
                <a:spcPct val="95000"/>
              </a:lnSpc>
            </a:pPr>
            <a:r>
              <a:rPr lang="nl-NL" b="1" dirty="0">
                <a:solidFill>
                  <a:prstClr val="black"/>
                </a:solidFill>
                <a:latin typeface="Calibri" panose="020F0502020204030204"/>
              </a:rPr>
              <a:t>"Like" en volg ons Facebook blad vir uitslae, foto's en nuus!</a:t>
            </a:r>
            <a:endParaRPr lang="en-ZA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2" descr="Facebook Logo Images, Stock Photos &amp; Vectors | Shutterstock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4158" y="2350523"/>
            <a:ext cx="800308" cy="7744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56745" y="2294490"/>
            <a:ext cx="5277379" cy="577227"/>
          </a:xfrm>
          <a:prstGeom prst="rect">
            <a:avLst/>
          </a:prstGeom>
          <a:noFill/>
        </p:spPr>
        <p:txBody>
          <a:bodyPr wrap="none" lIns="68598" tIns="34299" rIns="68598" bIns="34299">
            <a:spAutoFit/>
          </a:bodyPr>
          <a:lstStyle/>
          <a:p>
            <a:pPr algn="ctr" defTabSz="914484"/>
            <a:r>
              <a:rPr lang="en-US" sz="3301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Laerskool Voorpos - Amptelik</a:t>
            </a:r>
          </a:p>
        </p:txBody>
      </p:sp>
      <p:pic>
        <p:nvPicPr>
          <p:cNvPr id="7" name="Picture 8" descr="Website icon png, Website icon png Transparent FREE for download on  WebStockReview 202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42" y="3657660"/>
            <a:ext cx="800308" cy="80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95736" y="3810768"/>
            <a:ext cx="4489296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84">
              <a:lnSpc>
                <a:spcPct val="95000"/>
              </a:lnSpc>
            </a:pPr>
            <a:r>
              <a:rPr lang="af-ZA" sz="2800" u="sng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www.laerskool-voorpos.co.za</a:t>
            </a:r>
            <a:endParaRPr lang="en-ZA" sz="2800" u="sng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pic>
        <p:nvPicPr>
          <p:cNvPr id="11266" name="Picture 2" descr="http://www.laerskool-voorpos.co.za/.cm4all/uproc.php/0/2020/Kommunikasie/.D6%20Toep.png/scale?_=1701e9286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42" y="5029617"/>
            <a:ext cx="784278" cy="7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56745" y="5019831"/>
            <a:ext cx="6475695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84">
              <a:lnSpc>
                <a:spcPct val="95000"/>
              </a:lnSpc>
            </a:pPr>
            <a:r>
              <a:rPr lang="af-ZA" sz="2400" dirty="0">
                <a:solidFill>
                  <a:schemeClr val="bg1"/>
                </a:solidFill>
                <a:latin typeface="Calibri" panose="020F0502020204030204"/>
              </a:rPr>
              <a:t>D6 Toep (registreer onder Laerskool Voorpos of met u kind se ID nr. </a:t>
            </a:r>
            <a:endParaRPr lang="en-ZA" sz="2400" dirty="0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10" name="Picture 2" descr="Image result for squiggly line clipar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090" y="278016"/>
            <a:ext cx="5495427" cy="286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369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6415" y="267932"/>
            <a:ext cx="6859785" cy="1020762"/>
          </a:xfrm>
        </p:spPr>
        <p:txBody>
          <a:bodyPr>
            <a:noAutofit/>
          </a:bodyPr>
          <a:lstStyle/>
          <a:p>
            <a:r>
              <a:rPr lang="en-ZA" sz="60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Opening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5816" y="1479901"/>
            <a:ext cx="4568879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ZA" sz="4800" b="1" dirty="0">
                <a:solidFill>
                  <a:schemeClr val="bg1"/>
                </a:solidFill>
              </a:rPr>
              <a:t>Ds </a:t>
            </a:r>
            <a:r>
              <a:rPr lang="en-ZA" sz="4800" b="1" dirty="0" err="1">
                <a:solidFill>
                  <a:schemeClr val="bg1"/>
                </a:solidFill>
              </a:rPr>
              <a:t>Joekie</a:t>
            </a:r>
            <a:r>
              <a:rPr lang="en-ZA" sz="4800" b="1" dirty="0">
                <a:solidFill>
                  <a:schemeClr val="bg1"/>
                </a:solidFill>
              </a:rPr>
              <a:t> Laas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428238"/>
            <a:ext cx="6393272" cy="4262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376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559" y="2628692"/>
            <a:ext cx="3830047" cy="1048023"/>
          </a:xfrm>
        </p:spPr>
        <p:txBody>
          <a:bodyPr>
            <a:noAutofit/>
          </a:bodyPr>
          <a:lstStyle/>
          <a:p>
            <a:pPr algn="ctr"/>
            <a:r>
              <a:rPr lang="en-US" sz="5401" b="1" dirty="0">
                <a:solidFill>
                  <a:schemeClr val="bg1"/>
                </a:solidFill>
                <a:effectLst/>
                <a:latin typeface="Lucida Calligraphy" panose="03010101010101010101" pitchFamily="66" charset="0"/>
                <a:ea typeface="Ebrima" panose="02000000000000000000" pitchFamily="2" charset="0"/>
                <a:cs typeface="Ebrima" panose="02000000000000000000" pitchFamily="2" charset="0"/>
              </a:rPr>
              <a:t>Gedagte van die week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856580"/>
            <a:ext cx="4592247" cy="5144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856580"/>
            <a:ext cx="4611471" cy="514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77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85712" y="856580"/>
            <a:ext cx="6058288" cy="70229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Laerskool Voorpos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56" y="2204864"/>
            <a:ext cx="2015551" cy="28290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520" y="2780928"/>
            <a:ext cx="5184576" cy="117726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 defTabSz="914484"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/>
              </a:rPr>
              <a:t>VOORPOS GEMEENSKAPNETWERK</a:t>
            </a:r>
          </a:p>
        </p:txBody>
      </p:sp>
    </p:spTree>
    <p:extLst>
      <p:ext uri="{BB962C8B-B14F-4D97-AF65-F5344CB8AC3E}">
        <p14:creationId xmlns:p14="http://schemas.microsoft.com/office/powerpoint/2010/main" val="428469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144" y="913745"/>
            <a:ext cx="3544223" cy="4990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99118" y="1992309"/>
            <a:ext cx="4386698" cy="285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84">
              <a:lnSpc>
                <a:spcPct val="95000"/>
              </a:lnSpc>
            </a:pPr>
            <a:r>
              <a:rPr lang="af-ZA" sz="2701" dirty="0">
                <a:solidFill>
                  <a:prstClr val="black"/>
                </a:solidFill>
                <a:latin typeface="Calibri" panose="020F0502020204030204"/>
              </a:rPr>
              <a:t>Baie dankie aan ons Vorie ouers wat by Blits</a:t>
            </a:r>
          </a:p>
          <a:p>
            <a:pPr defTabSz="914484">
              <a:lnSpc>
                <a:spcPct val="95000"/>
              </a:lnSpc>
            </a:pPr>
            <a:r>
              <a:rPr lang="af-ZA" sz="2701" dirty="0">
                <a:solidFill>
                  <a:prstClr val="black"/>
                </a:solidFill>
                <a:latin typeface="Calibri" panose="020F0502020204030204"/>
              </a:rPr>
              <a:t>koop en noem dat hul Voorpos ouers is. </a:t>
            </a:r>
          </a:p>
          <a:p>
            <a:pPr defTabSz="914484">
              <a:lnSpc>
                <a:spcPct val="95000"/>
              </a:lnSpc>
            </a:pPr>
            <a:endParaRPr lang="af-ZA" sz="2701" dirty="0">
              <a:solidFill>
                <a:prstClr val="black"/>
              </a:solidFill>
              <a:latin typeface="Calibri" panose="020F0502020204030204"/>
            </a:endParaRPr>
          </a:p>
          <a:p>
            <a:pPr defTabSz="914484">
              <a:lnSpc>
                <a:spcPct val="95000"/>
              </a:lnSpc>
            </a:pPr>
            <a:r>
              <a:rPr lang="af-ZA" sz="2701" dirty="0">
                <a:solidFill>
                  <a:prstClr val="black"/>
                </a:solidFill>
                <a:latin typeface="Calibri" panose="020F0502020204030204"/>
              </a:rPr>
              <a:t>Ons kry ’n persentasie van die wins.</a:t>
            </a:r>
            <a:endParaRPr lang="en-ZA" sz="270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856580"/>
            <a:ext cx="9144000" cy="5144840"/>
          </a:xfrm>
          <a:prstGeom prst="rect">
            <a:avLst/>
          </a:prstGeom>
          <a:noFill/>
          <a:ln w="571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84"/>
            <a:endParaRPr lang="en-ZA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500530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94" y="130450"/>
            <a:ext cx="7886700" cy="994431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My School</a:t>
            </a:r>
          </a:p>
        </p:txBody>
      </p:sp>
      <p:sp>
        <p:nvSpPr>
          <p:cNvPr id="9" name="Rectangle 8"/>
          <p:cNvSpPr/>
          <p:nvPr/>
        </p:nvSpPr>
        <p:spPr>
          <a:xfrm>
            <a:off x="116712" y="1575812"/>
            <a:ext cx="4570809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84"/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defTabSz="914484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Our partners</a:t>
            </a:r>
          </a:p>
          <a:p>
            <a:pPr defTabSz="914484"/>
            <a:r>
              <a:rPr lang="af-ZA" b="1" dirty="0">
                <a:solidFill>
                  <a:prstClr val="black"/>
                </a:solidFill>
                <a:latin typeface="Calibri" panose="020F0502020204030204"/>
              </a:rPr>
              <a:t>Make Every Swipe Count!</a:t>
            </a:r>
          </a:p>
          <a:p>
            <a:pPr defTabSz="914484"/>
            <a:endParaRPr lang="af-ZA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484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2" y="5470377"/>
            <a:ext cx="8418792" cy="940767"/>
          </a:xfrm>
          <a:prstGeom prst="rect">
            <a:avLst/>
          </a:prstGeom>
        </p:spPr>
      </p:pic>
      <p:sp>
        <p:nvSpPr>
          <p:cNvPr id="12" name="AutoShape 11" descr="20 years of giving back thanks to you"/>
          <p:cNvSpPr>
            <a:spLocks noChangeAspect="1" noChangeArrowheads="1"/>
          </p:cNvSpPr>
          <p:nvPr/>
        </p:nvSpPr>
        <p:spPr bwMode="auto">
          <a:xfrm>
            <a:off x="116712" y="748205"/>
            <a:ext cx="228660" cy="22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defTabSz="914484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31042" y="2007184"/>
          <a:ext cx="5504326" cy="2966838"/>
        </p:xfrm>
        <a:graphic>
          <a:graphicData uri="http://schemas.openxmlformats.org/drawingml/2006/table">
            <a:tbl>
              <a:tblPr/>
              <a:tblGrid>
                <a:gridCol w="2752163">
                  <a:extLst>
                    <a:ext uri="{9D8B030D-6E8A-4147-A177-3AD203B41FA5}">
                      <a16:colId xmlns:a16="http://schemas.microsoft.com/office/drawing/2014/main" val="3406865214"/>
                    </a:ext>
                  </a:extLst>
                </a:gridCol>
                <a:gridCol w="2752163">
                  <a:extLst>
                    <a:ext uri="{9D8B030D-6E8A-4147-A177-3AD203B41FA5}">
                      <a16:colId xmlns:a16="http://schemas.microsoft.com/office/drawing/2014/main" val="1092733487"/>
                    </a:ext>
                  </a:extLst>
                </a:gridCol>
              </a:tblGrid>
              <a:tr h="3934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99561" marR="99561" marT="99561" marB="995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3719" marR="63719" marT="31859" marB="31859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19228697"/>
                  </a:ext>
                </a:extLst>
              </a:tr>
              <a:tr h="976564"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Over the past month the following funds, in total, were raised for your beneficiary by you and their supporters.</a:t>
                      </a:r>
                    </a:p>
                  </a:txBody>
                  <a:tcPr marL="0" marR="0" marT="99561" marB="995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3719" marR="63719" marT="31859" marB="31859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9493303"/>
                  </a:ext>
                </a:extLst>
              </a:tr>
              <a:tr h="25807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3719" marR="63719" marT="31859" marB="31859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146456"/>
                  </a:ext>
                </a:extLst>
              </a:tr>
              <a:tr h="258079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33187" marR="331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3408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3719" marR="63719" marT="31859" marB="31859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69476757"/>
                  </a:ext>
                </a:extLst>
              </a:tr>
              <a:tr h="258079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33187" marR="3318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3408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3719" marR="63719" marT="31859" marB="31859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43326468"/>
                  </a:ext>
                </a:extLst>
              </a:tr>
              <a:tr h="194361">
                <a:tc>
                  <a:txBody>
                    <a:bodyPr/>
                    <a:lstStyle/>
                    <a:p>
                      <a:r>
                        <a:rPr lang="af-ZA" sz="1300" dirty="0">
                          <a:effectLst/>
                          <a:latin typeface="Roboto"/>
                        </a:rPr>
                        <a:t>Beneficiary</a:t>
                      </a:r>
                    </a:p>
                  </a:txBody>
                  <a:tcPr marL="33187" marR="3318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3408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f-ZA" sz="1300">
                          <a:effectLst/>
                          <a:latin typeface="Roboto"/>
                        </a:rPr>
                        <a:t>Amount Raised</a:t>
                      </a:r>
                    </a:p>
                  </a:txBody>
                  <a:tcPr marL="33187" marR="33187" marT="0" marB="0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2340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694098"/>
                  </a:ext>
                </a:extLst>
              </a:tr>
              <a:tr h="194361">
                <a:tc gridSpan="2">
                  <a:txBody>
                    <a:bodyPr/>
                    <a:lstStyle/>
                    <a:p>
                      <a:endParaRPr lang="af-ZA" sz="1300">
                        <a:effectLst/>
                        <a:latin typeface="Roboto"/>
                      </a:endParaRPr>
                    </a:p>
                  </a:txBody>
                  <a:tcPr marL="33187" marR="3318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340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492479"/>
                  </a:ext>
                </a:extLst>
              </a:tr>
              <a:tr h="194361">
                <a:tc>
                  <a:txBody>
                    <a:bodyPr/>
                    <a:lstStyle/>
                    <a:p>
                      <a:pPr algn="l"/>
                      <a:r>
                        <a:rPr lang="af-ZA" sz="13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Voorpos, Laerskool</a:t>
                      </a:r>
                    </a:p>
                  </a:txBody>
                  <a:tcPr marL="33187" marR="3318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3408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f-ZA" sz="1300">
                          <a:effectLst/>
                          <a:latin typeface="Roboto"/>
                        </a:rPr>
                        <a:t>R 721.25</a:t>
                      </a:r>
                    </a:p>
                  </a:txBody>
                  <a:tcPr marL="33187" marR="3318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340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640496"/>
                  </a:ext>
                </a:extLst>
              </a:tr>
              <a:tr h="194361">
                <a:tc gridSpan="2">
                  <a:txBody>
                    <a:bodyPr/>
                    <a:lstStyle/>
                    <a:p>
                      <a:r>
                        <a:rPr lang="af-ZA" sz="1300" dirty="0">
                          <a:effectLst/>
                          <a:latin typeface="Roboto"/>
                        </a:rPr>
                        <a:t> </a:t>
                      </a:r>
                    </a:p>
                  </a:txBody>
                  <a:tcPr marL="33187" marR="3318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340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494585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963" y="1275757"/>
            <a:ext cx="4342135" cy="28971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031755"/>
            <a:ext cx="2016952" cy="282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27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4619" y="836712"/>
            <a:ext cx="6058288" cy="70229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Laerskool Voorpos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14" y="2171372"/>
            <a:ext cx="2015551" cy="28290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552" y="3243469"/>
            <a:ext cx="3804279" cy="68482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 defTabSz="914484">
              <a:defRPr/>
            </a:pP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/>
              </a:rPr>
              <a:t>1ste Kwartaal</a:t>
            </a:r>
          </a:p>
        </p:txBody>
      </p:sp>
    </p:spTree>
    <p:extLst>
      <p:ext uri="{BB962C8B-B14F-4D97-AF65-F5344CB8AC3E}">
        <p14:creationId xmlns:p14="http://schemas.microsoft.com/office/powerpoint/2010/main" val="339791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320"/>
            <a:ext cx="7434826" cy="751900"/>
          </a:xfrm>
        </p:spPr>
        <p:txBody>
          <a:bodyPr>
            <a:noAutofit/>
          </a:bodyPr>
          <a:lstStyle/>
          <a:p>
            <a:r>
              <a:rPr lang="af-ZA" sz="4800" b="1" dirty="0">
                <a:solidFill>
                  <a:schemeClr val="bg1"/>
                </a:solidFill>
              </a:rPr>
              <a:t>Waarde van die maand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52521" y="1214245"/>
            <a:ext cx="3313277" cy="571500"/>
          </a:xfrm>
        </p:spPr>
        <p:txBody>
          <a:bodyPr>
            <a:noAutofit/>
          </a:bodyPr>
          <a:lstStyle/>
          <a:p>
            <a:r>
              <a:rPr lang="af-ZA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Integriteit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4040941" y="5290477"/>
            <a:ext cx="4774174" cy="571500"/>
          </a:xfrm>
        </p:spPr>
        <p:txBody>
          <a:bodyPr>
            <a:noAutofit/>
          </a:bodyPr>
          <a:lstStyle/>
          <a:p>
            <a:pPr algn="ctr"/>
            <a:r>
              <a:rPr lang="en-US" sz="3300" b="1" i="1" dirty="0" err="1">
                <a:solidFill>
                  <a:srgbClr val="FFC000"/>
                </a:solidFill>
              </a:rPr>
              <a:t>Tilanie</a:t>
            </a:r>
            <a:r>
              <a:rPr lang="en-US" sz="3300" b="1" i="1" dirty="0">
                <a:solidFill>
                  <a:srgbClr val="FFC000"/>
                </a:solidFill>
              </a:rPr>
              <a:t> Theron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>
          <a:xfrm>
            <a:off x="2483768" y="5460051"/>
            <a:ext cx="6791200" cy="3367779"/>
          </a:xfrm>
        </p:spPr>
        <p:txBody>
          <a:bodyPr>
            <a:normAutofit/>
          </a:bodyPr>
          <a:lstStyle/>
          <a:p>
            <a:endParaRPr lang="af-ZA" b="1" i="1" dirty="0">
              <a:solidFill>
                <a:schemeClr val="bg1"/>
              </a:solidFill>
            </a:endParaRPr>
          </a:p>
          <a:p>
            <a:r>
              <a:rPr lang="af-ZA" b="1" i="1" dirty="0">
                <a:solidFill>
                  <a:schemeClr val="bg1"/>
                </a:solidFill>
              </a:rPr>
              <a:t>Waardes is die boustene van karakter.</a:t>
            </a:r>
          </a:p>
          <a:p>
            <a:r>
              <a:rPr lang="af-ZA" b="1" i="1" dirty="0">
                <a:solidFill>
                  <a:schemeClr val="bg1"/>
                </a:solidFill>
              </a:rPr>
              <a:t>Met my waardes stap ek die toekoms in.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256367"/>
              </p:ext>
            </p:extLst>
          </p:nvPr>
        </p:nvGraphicFramePr>
        <p:xfrm>
          <a:off x="323528" y="1973770"/>
          <a:ext cx="4608512" cy="438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08512">
                  <a:extLst>
                    <a:ext uri="{9D8B030D-6E8A-4147-A177-3AD203B41FA5}">
                      <a16:colId xmlns:a16="http://schemas.microsoft.com/office/drawing/2014/main" val="1691059151"/>
                    </a:ext>
                  </a:extLst>
                </a:gridCol>
              </a:tblGrid>
              <a:tr h="2468880"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f-ZA" sz="24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Doen die regte ding, want dit is die regte ding om te doen</a:t>
                      </a:r>
                    </a:p>
                    <a:p>
                      <a:pPr marL="171450" lvl="0" indent="-171450" algn="l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f-ZA" sz="2400" i="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Dit is hoe ek optree selfs as niemand my sien nie</a:t>
                      </a:r>
                    </a:p>
                    <a:p>
                      <a:pPr marL="171450" lvl="0" indent="-171450" algn="l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f-ZA" sz="2400" i="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Eerlikheid</a:t>
                      </a:r>
                    </a:p>
                    <a:p>
                      <a:pPr marL="171450" lvl="0" indent="-171450" algn="l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f-ZA" sz="2400" i="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Betroubaarheid</a:t>
                      </a:r>
                    </a:p>
                    <a:p>
                      <a:pPr marL="171450" lvl="0" indent="-171450" algn="l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f-ZA" sz="2400" i="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Verantwoordelikheid</a:t>
                      </a:r>
                    </a:p>
                    <a:p>
                      <a:pPr marL="171450" lvl="0" indent="-171450" algn="l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f-ZA" sz="2400" i="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Eienaarskap</a:t>
                      </a:r>
                    </a:p>
                    <a:p>
                      <a:pPr marL="171450" lvl="0" indent="-171450" algn="l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f-ZA" sz="2400" i="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Volharding</a:t>
                      </a:r>
                    </a:p>
                  </a:txBody>
                  <a:tcPr marL="85725" marR="8572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956559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99" y="1044671"/>
            <a:ext cx="3058961" cy="422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9986" y="260648"/>
            <a:ext cx="32447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ZA" sz="6000" b="1" dirty="0" err="1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Blomme</a:t>
            </a:r>
            <a:endParaRPr lang="en-ZA" sz="6000" b="1" dirty="0">
              <a:ln w="6350">
                <a:noFill/>
              </a:ln>
              <a:solidFill>
                <a:schemeClr val="bg1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Prentresultaat vir blomme pr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26838"/>
            <a:ext cx="7482374" cy="560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6"/>
          <p:cNvSpPr>
            <a:spLocks noGrp="1"/>
          </p:cNvSpPr>
          <p:nvPr>
            <p:ph type="body" idx="1"/>
          </p:nvPr>
        </p:nvSpPr>
        <p:spPr>
          <a:xfrm>
            <a:off x="1043608" y="908720"/>
            <a:ext cx="7554382" cy="1656184"/>
          </a:xfrm>
        </p:spPr>
        <p:txBody>
          <a:bodyPr>
            <a:noAutofit/>
          </a:bodyPr>
          <a:lstStyle/>
          <a:p>
            <a:pPr algn="ctr"/>
            <a:r>
              <a:rPr lang="en-US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 Janse van Rensburg</a:t>
            </a:r>
          </a:p>
        </p:txBody>
      </p:sp>
    </p:spTree>
    <p:extLst>
      <p:ext uri="{BB962C8B-B14F-4D97-AF65-F5344CB8AC3E}">
        <p14:creationId xmlns:p14="http://schemas.microsoft.com/office/powerpoint/2010/main" val="137792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3783" y="476672"/>
            <a:ext cx="63498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Hoofleiers 2022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460" y="5108822"/>
            <a:ext cx="2182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Tilanie</a:t>
            </a:r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Theron</a:t>
            </a:r>
          </a:p>
          <a:p>
            <a:pPr algn="ctr"/>
            <a:r>
              <a:rPr lang="en-Z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Onderhoofdogter</a:t>
            </a:r>
            <a:endParaRPr lang="en-Z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0451" y="5108821"/>
            <a:ext cx="1443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Mila Meyer</a:t>
            </a:r>
          </a:p>
          <a:p>
            <a:pPr algn="ctr"/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Hoofdogter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25826" y="5108821"/>
            <a:ext cx="2315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 Jv Rensburg</a:t>
            </a:r>
          </a:p>
          <a:p>
            <a:pPr algn="ctr"/>
            <a:r>
              <a:rPr lang="en-Z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Hoofseun</a:t>
            </a:r>
            <a:endParaRPr lang="en-Z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06857" y="5108821"/>
            <a:ext cx="2167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Aiden Badenhorst</a:t>
            </a:r>
          </a:p>
          <a:p>
            <a:pPr algn="ctr"/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Onderhoofseun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09" y="1795597"/>
            <a:ext cx="2093978" cy="31409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141" y="1944543"/>
            <a:ext cx="1853952" cy="2780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973" y="1795597"/>
            <a:ext cx="2093979" cy="3140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15" y="1944543"/>
            <a:ext cx="1853952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256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Default Design">
  <a:themeElements>
    <a:clrScheme name="1_Default Design 2">
      <a:dk1>
        <a:srgbClr val="707070"/>
      </a:dk1>
      <a:lt1>
        <a:srgbClr val="FFFFFF"/>
      </a:lt1>
      <a:dk2>
        <a:srgbClr val="990000"/>
      </a:dk2>
      <a:lt2>
        <a:srgbClr val="FFFFFF"/>
      </a:lt2>
      <a:accent1>
        <a:srgbClr val="FFA366"/>
      </a:accent1>
      <a:accent2>
        <a:srgbClr val="FF8CCF"/>
      </a:accent2>
      <a:accent3>
        <a:srgbClr val="CAAAAA"/>
      </a:accent3>
      <a:accent4>
        <a:srgbClr val="DADADA"/>
      </a:accent4>
      <a:accent5>
        <a:srgbClr val="FFCEB8"/>
      </a:accent5>
      <a:accent6>
        <a:srgbClr val="E77EBB"/>
      </a:accent6>
      <a:hlink>
        <a:srgbClr val="FF9999"/>
      </a:hlink>
      <a:folHlink>
        <a:srgbClr val="EBD2F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707070"/>
        </a:dk1>
        <a:lt1>
          <a:srgbClr val="FFFFFF"/>
        </a:lt1>
        <a:dk2>
          <a:srgbClr val="990000"/>
        </a:dk2>
        <a:lt2>
          <a:srgbClr val="FFFFFF"/>
        </a:lt2>
        <a:accent1>
          <a:srgbClr val="F26D6D"/>
        </a:accent1>
        <a:accent2>
          <a:srgbClr val="F76F87"/>
        </a:accent2>
        <a:accent3>
          <a:srgbClr val="CAAAAA"/>
        </a:accent3>
        <a:accent4>
          <a:srgbClr val="DADADA"/>
        </a:accent4>
        <a:accent5>
          <a:srgbClr val="F7BABA"/>
        </a:accent5>
        <a:accent6>
          <a:srgbClr val="E0647A"/>
        </a:accent6>
        <a:hlink>
          <a:srgbClr val="FF9999"/>
        </a:hlink>
        <a:folHlink>
          <a:srgbClr val="FFA6B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707070"/>
        </a:dk1>
        <a:lt1>
          <a:srgbClr val="FFFFFF"/>
        </a:lt1>
        <a:dk2>
          <a:srgbClr val="990000"/>
        </a:dk2>
        <a:lt2>
          <a:srgbClr val="FFFFFF"/>
        </a:lt2>
        <a:accent1>
          <a:srgbClr val="FFA366"/>
        </a:accent1>
        <a:accent2>
          <a:srgbClr val="FF8CCF"/>
        </a:accent2>
        <a:accent3>
          <a:srgbClr val="CAAAAA"/>
        </a:accent3>
        <a:accent4>
          <a:srgbClr val="DADADA"/>
        </a:accent4>
        <a:accent5>
          <a:srgbClr val="FFCEB8"/>
        </a:accent5>
        <a:accent6>
          <a:srgbClr val="E77EBB"/>
        </a:accent6>
        <a:hlink>
          <a:srgbClr val="FF9999"/>
        </a:hlink>
        <a:folHlink>
          <a:srgbClr val="EBD2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707070"/>
        </a:dk1>
        <a:lt1>
          <a:srgbClr val="FFFFFF"/>
        </a:lt1>
        <a:dk2>
          <a:srgbClr val="990000"/>
        </a:dk2>
        <a:lt2>
          <a:srgbClr val="FFFFFF"/>
        </a:lt2>
        <a:accent1>
          <a:srgbClr val="79D4F2"/>
        </a:accent1>
        <a:accent2>
          <a:srgbClr val="FF9C9C"/>
        </a:accent2>
        <a:accent3>
          <a:srgbClr val="CAAAAA"/>
        </a:accent3>
        <a:accent4>
          <a:srgbClr val="DADADA"/>
        </a:accent4>
        <a:accent5>
          <a:srgbClr val="BEE6F7"/>
        </a:accent5>
        <a:accent6>
          <a:srgbClr val="E78D8D"/>
        </a:accent6>
        <a:hlink>
          <a:srgbClr val="B2D2FF"/>
        </a:hlink>
        <a:folHlink>
          <a:srgbClr val="D3E6A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707070"/>
        </a:dk1>
        <a:lt1>
          <a:srgbClr val="FFFFFF"/>
        </a:lt1>
        <a:dk2>
          <a:srgbClr val="990000"/>
        </a:dk2>
        <a:lt2>
          <a:srgbClr val="FFFFFF"/>
        </a:lt2>
        <a:accent1>
          <a:srgbClr val="8DD98D"/>
        </a:accent1>
        <a:accent2>
          <a:srgbClr val="CABFFF"/>
        </a:accent2>
        <a:accent3>
          <a:srgbClr val="CAAAAA"/>
        </a:accent3>
        <a:accent4>
          <a:srgbClr val="DADADA"/>
        </a:accent4>
        <a:accent5>
          <a:srgbClr val="C5E9C5"/>
        </a:accent5>
        <a:accent6>
          <a:srgbClr val="B7ADE7"/>
        </a:accent6>
        <a:hlink>
          <a:srgbClr val="FF9999"/>
        </a:hlink>
        <a:folHlink>
          <a:srgbClr val="EDD46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26D6D"/>
        </a:accent1>
        <a:accent2>
          <a:srgbClr val="F76F87"/>
        </a:accent2>
        <a:accent3>
          <a:srgbClr val="FFFFFF"/>
        </a:accent3>
        <a:accent4>
          <a:srgbClr val="000000"/>
        </a:accent4>
        <a:accent5>
          <a:srgbClr val="F7BABA"/>
        </a:accent5>
        <a:accent6>
          <a:srgbClr val="E0647A"/>
        </a:accent6>
        <a:hlink>
          <a:srgbClr val="FF9999"/>
        </a:hlink>
        <a:folHlink>
          <a:srgbClr val="FFA6B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A366"/>
        </a:accent1>
        <a:accent2>
          <a:srgbClr val="FF8CCF"/>
        </a:accent2>
        <a:accent3>
          <a:srgbClr val="FFFFFF"/>
        </a:accent3>
        <a:accent4>
          <a:srgbClr val="000000"/>
        </a:accent4>
        <a:accent5>
          <a:srgbClr val="FFCEB8"/>
        </a:accent5>
        <a:accent6>
          <a:srgbClr val="E77EBB"/>
        </a:accent6>
        <a:hlink>
          <a:srgbClr val="FF9999"/>
        </a:hlink>
        <a:folHlink>
          <a:srgbClr val="EBD2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9D4F2"/>
        </a:accent1>
        <a:accent2>
          <a:srgbClr val="FF9C9C"/>
        </a:accent2>
        <a:accent3>
          <a:srgbClr val="FFFFFF"/>
        </a:accent3>
        <a:accent4>
          <a:srgbClr val="000000"/>
        </a:accent4>
        <a:accent5>
          <a:srgbClr val="BEE6F7"/>
        </a:accent5>
        <a:accent6>
          <a:srgbClr val="E78D8D"/>
        </a:accent6>
        <a:hlink>
          <a:srgbClr val="B2D2FF"/>
        </a:hlink>
        <a:folHlink>
          <a:srgbClr val="D3E6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DD98D"/>
        </a:accent1>
        <a:accent2>
          <a:srgbClr val="CABFFF"/>
        </a:accent2>
        <a:accent3>
          <a:srgbClr val="FFFFFF"/>
        </a:accent3>
        <a:accent4>
          <a:srgbClr val="000000"/>
        </a:accent4>
        <a:accent5>
          <a:srgbClr val="C5E9C5"/>
        </a:accent5>
        <a:accent6>
          <a:srgbClr val="B7ADE7"/>
        </a:accent6>
        <a:hlink>
          <a:srgbClr val="FF9999"/>
        </a:hlink>
        <a:folHlink>
          <a:srgbClr val="EDD46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707070"/>
      </a:dk1>
      <a:lt1>
        <a:srgbClr val="FFFFFF"/>
      </a:lt1>
      <a:dk2>
        <a:srgbClr val="990000"/>
      </a:dk2>
      <a:lt2>
        <a:srgbClr val="FFFFFF"/>
      </a:lt2>
      <a:accent1>
        <a:srgbClr val="FFA366"/>
      </a:accent1>
      <a:accent2>
        <a:srgbClr val="FF8CCF"/>
      </a:accent2>
      <a:accent3>
        <a:srgbClr val="CAAAAA"/>
      </a:accent3>
      <a:accent4>
        <a:srgbClr val="DADADA"/>
      </a:accent4>
      <a:accent5>
        <a:srgbClr val="FFCEB8"/>
      </a:accent5>
      <a:accent6>
        <a:srgbClr val="E77EBB"/>
      </a:accent6>
      <a:hlink>
        <a:srgbClr val="FF9999"/>
      </a:hlink>
      <a:folHlink>
        <a:srgbClr val="EBD2F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707070"/>
        </a:dk1>
        <a:lt1>
          <a:srgbClr val="FFFFFF"/>
        </a:lt1>
        <a:dk2>
          <a:srgbClr val="990000"/>
        </a:dk2>
        <a:lt2>
          <a:srgbClr val="FFFFFF"/>
        </a:lt2>
        <a:accent1>
          <a:srgbClr val="F26D6D"/>
        </a:accent1>
        <a:accent2>
          <a:srgbClr val="F76F87"/>
        </a:accent2>
        <a:accent3>
          <a:srgbClr val="CAAAAA"/>
        </a:accent3>
        <a:accent4>
          <a:srgbClr val="DADADA"/>
        </a:accent4>
        <a:accent5>
          <a:srgbClr val="F7BABA"/>
        </a:accent5>
        <a:accent6>
          <a:srgbClr val="E0647A"/>
        </a:accent6>
        <a:hlink>
          <a:srgbClr val="FF9999"/>
        </a:hlink>
        <a:folHlink>
          <a:srgbClr val="FFA6B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707070"/>
        </a:dk1>
        <a:lt1>
          <a:srgbClr val="FFFFFF"/>
        </a:lt1>
        <a:dk2>
          <a:srgbClr val="990000"/>
        </a:dk2>
        <a:lt2>
          <a:srgbClr val="FFFFFF"/>
        </a:lt2>
        <a:accent1>
          <a:srgbClr val="FFA366"/>
        </a:accent1>
        <a:accent2>
          <a:srgbClr val="FF8CCF"/>
        </a:accent2>
        <a:accent3>
          <a:srgbClr val="CAAAAA"/>
        </a:accent3>
        <a:accent4>
          <a:srgbClr val="DADADA"/>
        </a:accent4>
        <a:accent5>
          <a:srgbClr val="FFCEB8"/>
        </a:accent5>
        <a:accent6>
          <a:srgbClr val="E77EBB"/>
        </a:accent6>
        <a:hlink>
          <a:srgbClr val="FF9999"/>
        </a:hlink>
        <a:folHlink>
          <a:srgbClr val="EBD2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707070"/>
        </a:dk1>
        <a:lt1>
          <a:srgbClr val="FFFFFF"/>
        </a:lt1>
        <a:dk2>
          <a:srgbClr val="990000"/>
        </a:dk2>
        <a:lt2>
          <a:srgbClr val="FFFFFF"/>
        </a:lt2>
        <a:accent1>
          <a:srgbClr val="79D4F2"/>
        </a:accent1>
        <a:accent2>
          <a:srgbClr val="FF9C9C"/>
        </a:accent2>
        <a:accent3>
          <a:srgbClr val="CAAAAA"/>
        </a:accent3>
        <a:accent4>
          <a:srgbClr val="DADADA"/>
        </a:accent4>
        <a:accent5>
          <a:srgbClr val="BEE6F7"/>
        </a:accent5>
        <a:accent6>
          <a:srgbClr val="E78D8D"/>
        </a:accent6>
        <a:hlink>
          <a:srgbClr val="B2D2FF"/>
        </a:hlink>
        <a:folHlink>
          <a:srgbClr val="D3E6A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707070"/>
        </a:dk1>
        <a:lt1>
          <a:srgbClr val="FFFFFF"/>
        </a:lt1>
        <a:dk2>
          <a:srgbClr val="990000"/>
        </a:dk2>
        <a:lt2>
          <a:srgbClr val="FFFFFF"/>
        </a:lt2>
        <a:accent1>
          <a:srgbClr val="8DD98D"/>
        </a:accent1>
        <a:accent2>
          <a:srgbClr val="CABFFF"/>
        </a:accent2>
        <a:accent3>
          <a:srgbClr val="CAAAAA"/>
        </a:accent3>
        <a:accent4>
          <a:srgbClr val="DADADA"/>
        </a:accent4>
        <a:accent5>
          <a:srgbClr val="C5E9C5"/>
        </a:accent5>
        <a:accent6>
          <a:srgbClr val="B7ADE7"/>
        </a:accent6>
        <a:hlink>
          <a:srgbClr val="FF9999"/>
        </a:hlink>
        <a:folHlink>
          <a:srgbClr val="EDD46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26D6D"/>
        </a:accent1>
        <a:accent2>
          <a:srgbClr val="F76F87"/>
        </a:accent2>
        <a:accent3>
          <a:srgbClr val="FFFFFF"/>
        </a:accent3>
        <a:accent4>
          <a:srgbClr val="000000"/>
        </a:accent4>
        <a:accent5>
          <a:srgbClr val="F7BABA"/>
        </a:accent5>
        <a:accent6>
          <a:srgbClr val="E0647A"/>
        </a:accent6>
        <a:hlink>
          <a:srgbClr val="FF9999"/>
        </a:hlink>
        <a:folHlink>
          <a:srgbClr val="FFA6B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A366"/>
        </a:accent1>
        <a:accent2>
          <a:srgbClr val="FF8CCF"/>
        </a:accent2>
        <a:accent3>
          <a:srgbClr val="FFFFFF"/>
        </a:accent3>
        <a:accent4>
          <a:srgbClr val="000000"/>
        </a:accent4>
        <a:accent5>
          <a:srgbClr val="FFCEB8"/>
        </a:accent5>
        <a:accent6>
          <a:srgbClr val="E77EBB"/>
        </a:accent6>
        <a:hlink>
          <a:srgbClr val="FF9999"/>
        </a:hlink>
        <a:folHlink>
          <a:srgbClr val="EBD2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9D4F2"/>
        </a:accent1>
        <a:accent2>
          <a:srgbClr val="FF9C9C"/>
        </a:accent2>
        <a:accent3>
          <a:srgbClr val="FFFFFF"/>
        </a:accent3>
        <a:accent4>
          <a:srgbClr val="000000"/>
        </a:accent4>
        <a:accent5>
          <a:srgbClr val="BEE6F7"/>
        </a:accent5>
        <a:accent6>
          <a:srgbClr val="E78D8D"/>
        </a:accent6>
        <a:hlink>
          <a:srgbClr val="B2D2FF"/>
        </a:hlink>
        <a:folHlink>
          <a:srgbClr val="D3E6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DD98D"/>
        </a:accent1>
        <a:accent2>
          <a:srgbClr val="CABFFF"/>
        </a:accent2>
        <a:accent3>
          <a:srgbClr val="FFFFFF"/>
        </a:accent3>
        <a:accent4>
          <a:srgbClr val="000000"/>
        </a:accent4>
        <a:accent5>
          <a:srgbClr val="C5E9C5"/>
        </a:accent5>
        <a:accent6>
          <a:srgbClr val="B7ADE7"/>
        </a:accent6>
        <a:hlink>
          <a:srgbClr val="FF9999"/>
        </a:hlink>
        <a:folHlink>
          <a:srgbClr val="EDD46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1_Default Design 2">
      <a:dk1>
        <a:srgbClr val="707070"/>
      </a:dk1>
      <a:lt1>
        <a:srgbClr val="FFFFFF"/>
      </a:lt1>
      <a:dk2>
        <a:srgbClr val="990000"/>
      </a:dk2>
      <a:lt2>
        <a:srgbClr val="FFFFFF"/>
      </a:lt2>
      <a:accent1>
        <a:srgbClr val="FFA366"/>
      </a:accent1>
      <a:accent2>
        <a:srgbClr val="FF8CCF"/>
      </a:accent2>
      <a:accent3>
        <a:srgbClr val="CAAAAA"/>
      </a:accent3>
      <a:accent4>
        <a:srgbClr val="DADADA"/>
      </a:accent4>
      <a:accent5>
        <a:srgbClr val="FFCEB8"/>
      </a:accent5>
      <a:accent6>
        <a:srgbClr val="E77EBB"/>
      </a:accent6>
      <a:hlink>
        <a:srgbClr val="FF9999"/>
      </a:hlink>
      <a:folHlink>
        <a:srgbClr val="EBD2F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707070"/>
        </a:dk1>
        <a:lt1>
          <a:srgbClr val="FFFFFF"/>
        </a:lt1>
        <a:dk2>
          <a:srgbClr val="990000"/>
        </a:dk2>
        <a:lt2>
          <a:srgbClr val="FFFFFF"/>
        </a:lt2>
        <a:accent1>
          <a:srgbClr val="F26D6D"/>
        </a:accent1>
        <a:accent2>
          <a:srgbClr val="F76F87"/>
        </a:accent2>
        <a:accent3>
          <a:srgbClr val="CAAAAA"/>
        </a:accent3>
        <a:accent4>
          <a:srgbClr val="DADADA"/>
        </a:accent4>
        <a:accent5>
          <a:srgbClr val="F7BABA"/>
        </a:accent5>
        <a:accent6>
          <a:srgbClr val="E0647A"/>
        </a:accent6>
        <a:hlink>
          <a:srgbClr val="FF9999"/>
        </a:hlink>
        <a:folHlink>
          <a:srgbClr val="FFA6B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707070"/>
        </a:dk1>
        <a:lt1>
          <a:srgbClr val="FFFFFF"/>
        </a:lt1>
        <a:dk2>
          <a:srgbClr val="990000"/>
        </a:dk2>
        <a:lt2>
          <a:srgbClr val="FFFFFF"/>
        </a:lt2>
        <a:accent1>
          <a:srgbClr val="FFA366"/>
        </a:accent1>
        <a:accent2>
          <a:srgbClr val="FF8CCF"/>
        </a:accent2>
        <a:accent3>
          <a:srgbClr val="CAAAAA"/>
        </a:accent3>
        <a:accent4>
          <a:srgbClr val="DADADA"/>
        </a:accent4>
        <a:accent5>
          <a:srgbClr val="FFCEB8"/>
        </a:accent5>
        <a:accent6>
          <a:srgbClr val="E77EBB"/>
        </a:accent6>
        <a:hlink>
          <a:srgbClr val="FF9999"/>
        </a:hlink>
        <a:folHlink>
          <a:srgbClr val="EBD2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707070"/>
        </a:dk1>
        <a:lt1>
          <a:srgbClr val="FFFFFF"/>
        </a:lt1>
        <a:dk2>
          <a:srgbClr val="990000"/>
        </a:dk2>
        <a:lt2>
          <a:srgbClr val="FFFFFF"/>
        </a:lt2>
        <a:accent1>
          <a:srgbClr val="79D4F2"/>
        </a:accent1>
        <a:accent2>
          <a:srgbClr val="FF9C9C"/>
        </a:accent2>
        <a:accent3>
          <a:srgbClr val="CAAAAA"/>
        </a:accent3>
        <a:accent4>
          <a:srgbClr val="DADADA"/>
        </a:accent4>
        <a:accent5>
          <a:srgbClr val="BEE6F7"/>
        </a:accent5>
        <a:accent6>
          <a:srgbClr val="E78D8D"/>
        </a:accent6>
        <a:hlink>
          <a:srgbClr val="B2D2FF"/>
        </a:hlink>
        <a:folHlink>
          <a:srgbClr val="D3E6A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707070"/>
        </a:dk1>
        <a:lt1>
          <a:srgbClr val="FFFFFF"/>
        </a:lt1>
        <a:dk2>
          <a:srgbClr val="990000"/>
        </a:dk2>
        <a:lt2>
          <a:srgbClr val="FFFFFF"/>
        </a:lt2>
        <a:accent1>
          <a:srgbClr val="8DD98D"/>
        </a:accent1>
        <a:accent2>
          <a:srgbClr val="CABFFF"/>
        </a:accent2>
        <a:accent3>
          <a:srgbClr val="CAAAAA"/>
        </a:accent3>
        <a:accent4>
          <a:srgbClr val="DADADA"/>
        </a:accent4>
        <a:accent5>
          <a:srgbClr val="C5E9C5"/>
        </a:accent5>
        <a:accent6>
          <a:srgbClr val="B7ADE7"/>
        </a:accent6>
        <a:hlink>
          <a:srgbClr val="FF9999"/>
        </a:hlink>
        <a:folHlink>
          <a:srgbClr val="EDD46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26D6D"/>
        </a:accent1>
        <a:accent2>
          <a:srgbClr val="F76F87"/>
        </a:accent2>
        <a:accent3>
          <a:srgbClr val="FFFFFF"/>
        </a:accent3>
        <a:accent4>
          <a:srgbClr val="000000"/>
        </a:accent4>
        <a:accent5>
          <a:srgbClr val="F7BABA"/>
        </a:accent5>
        <a:accent6>
          <a:srgbClr val="E0647A"/>
        </a:accent6>
        <a:hlink>
          <a:srgbClr val="FF9999"/>
        </a:hlink>
        <a:folHlink>
          <a:srgbClr val="FFA6B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A366"/>
        </a:accent1>
        <a:accent2>
          <a:srgbClr val="FF8CCF"/>
        </a:accent2>
        <a:accent3>
          <a:srgbClr val="FFFFFF"/>
        </a:accent3>
        <a:accent4>
          <a:srgbClr val="000000"/>
        </a:accent4>
        <a:accent5>
          <a:srgbClr val="FFCEB8"/>
        </a:accent5>
        <a:accent6>
          <a:srgbClr val="E77EBB"/>
        </a:accent6>
        <a:hlink>
          <a:srgbClr val="FF9999"/>
        </a:hlink>
        <a:folHlink>
          <a:srgbClr val="EBD2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9D4F2"/>
        </a:accent1>
        <a:accent2>
          <a:srgbClr val="FF9C9C"/>
        </a:accent2>
        <a:accent3>
          <a:srgbClr val="FFFFFF"/>
        </a:accent3>
        <a:accent4>
          <a:srgbClr val="000000"/>
        </a:accent4>
        <a:accent5>
          <a:srgbClr val="BEE6F7"/>
        </a:accent5>
        <a:accent6>
          <a:srgbClr val="E78D8D"/>
        </a:accent6>
        <a:hlink>
          <a:srgbClr val="B2D2FF"/>
        </a:hlink>
        <a:folHlink>
          <a:srgbClr val="D3E6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DD98D"/>
        </a:accent1>
        <a:accent2>
          <a:srgbClr val="CABFFF"/>
        </a:accent2>
        <a:accent3>
          <a:srgbClr val="FFFFFF"/>
        </a:accent3>
        <a:accent4>
          <a:srgbClr val="000000"/>
        </a:accent4>
        <a:accent5>
          <a:srgbClr val="C5E9C5"/>
        </a:accent5>
        <a:accent6>
          <a:srgbClr val="B7ADE7"/>
        </a:accent6>
        <a:hlink>
          <a:srgbClr val="FF9999"/>
        </a:hlink>
        <a:folHlink>
          <a:srgbClr val="EDD46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alopening 21 September ouers" id="{85BD39DA-4244-4383-9D6A-05D26314A8DE}" vid="{7C5BD037-3C75-48DB-882F-752937353FCF}"/>
    </a:ext>
  </a:extLst>
</a:theme>
</file>

<file path=ppt/theme/theme4.xml><?xml version="1.0" encoding="utf-8"?>
<a:theme xmlns:a="http://schemas.openxmlformats.org/drawingml/2006/main" name="6_Default Design">
  <a:themeElements>
    <a:clrScheme name="1_Default Design 2">
      <a:dk1>
        <a:srgbClr val="707070"/>
      </a:dk1>
      <a:lt1>
        <a:srgbClr val="FFFFFF"/>
      </a:lt1>
      <a:dk2>
        <a:srgbClr val="990000"/>
      </a:dk2>
      <a:lt2>
        <a:srgbClr val="FFFFFF"/>
      </a:lt2>
      <a:accent1>
        <a:srgbClr val="FFA366"/>
      </a:accent1>
      <a:accent2>
        <a:srgbClr val="FF8CCF"/>
      </a:accent2>
      <a:accent3>
        <a:srgbClr val="CAAAAA"/>
      </a:accent3>
      <a:accent4>
        <a:srgbClr val="DADADA"/>
      </a:accent4>
      <a:accent5>
        <a:srgbClr val="FFCEB8"/>
      </a:accent5>
      <a:accent6>
        <a:srgbClr val="E77EBB"/>
      </a:accent6>
      <a:hlink>
        <a:srgbClr val="FF9999"/>
      </a:hlink>
      <a:folHlink>
        <a:srgbClr val="EBD2F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707070"/>
        </a:dk1>
        <a:lt1>
          <a:srgbClr val="FFFFFF"/>
        </a:lt1>
        <a:dk2>
          <a:srgbClr val="990000"/>
        </a:dk2>
        <a:lt2>
          <a:srgbClr val="FFFFFF"/>
        </a:lt2>
        <a:accent1>
          <a:srgbClr val="F26D6D"/>
        </a:accent1>
        <a:accent2>
          <a:srgbClr val="F76F87"/>
        </a:accent2>
        <a:accent3>
          <a:srgbClr val="CAAAAA"/>
        </a:accent3>
        <a:accent4>
          <a:srgbClr val="DADADA"/>
        </a:accent4>
        <a:accent5>
          <a:srgbClr val="F7BABA"/>
        </a:accent5>
        <a:accent6>
          <a:srgbClr val="E0647A"/>
        </a:accent6>
        <a:hlink>
          <a:srgbClr val="FF9999"/>
        </a:hlink>
        <a:folHlink>
          <a:srgbClr val="FFA6B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707070"/>
        </a:dk1>
        <a:lt1>
          <a:srgbClr val="FFFFFF"/>
        </a:lt1>
        <a:dk2>
          <a:srgbClr val="990000"/>
        </a:dk2>
        <a:lt2>
          <a:srgbClr val="FFFFFF"/>
        </a:lt2>
        <a:accent1>
          <a:srgbClr val="FFA366"/>
        </a:accent1>
        <a:accent2>
          <a:srgbClr val="FF8CCF"/>
        </a:accent2>
        <a:accent3>
          <a:srgbClr val="CAAAAA"/>
        </a:accent3>
        <a:accent4>
          <a:srgbClr val="DADADA"/>
        </a:accent4>
        <a:accent5>
          <a:srgbClr val="FFCEB8"/>
        </a:accent5>
        <a:accent6>
          <a:srgbClr val="E77EBB"/>
        </a:accent6>
        <a:hlink>
          <a:srgbClr val="FF9999"/>
        </a:hlink>
        <a:folHlink>
          <a:srgbClr val="EBD2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707070"/>
        </a:dk1>
        <a:lt1>
          <a:srgbClr val="FFFFFF"/>
        </a:lt1>
        <a:dk2>
          <a:srgbClr val="990000"/>
        </a:dk2>
        <a:lt2>
          <a:srgbClr val="FFFFFF"/>
        </a:lt2>
        <a:accent1>
          <a:srgbClr val="79D4F2"/>
        </a:accent1>
        <a:accent2>
          <a:srgbClr val="FF9C9C"/>
        </a:accent2>
        <a:accent3>
          <a:srgbClr val="CAAAAA"/>
        </a:accent3>
        <a:accent4>
          <a:srgbClr val="DADADA"/>
        </a:accent4>
        <a:accent5>
          <a:srgbClr val="BEE6F7"/>
        </a:accent5>
        <a:accent6>
          <a:srgbClr val="E78D8D"/>
        </a:accent6>
        <a:hlink>
          <a:srgbClr val="B2D2FF"/>
        </a:hlink>
        <a:folHlink>
          <a:srgbClr val="D3E6A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707070"/>
        </a:dk1>
        <a:lt1>
          <a:srgbClr val="FFFFFF"/>
        </a:lt1>
        <a:dk2>
          <a:srgbClr val="990000"/>
        </a:dk2>
        <a:lt2>
          <a:srgbClr val="FFFFFF"/>
        </a:lt2>
        <a:accent1>
          <a:srgbClr val="8DD98D"/>
        </a:accent1>
        <a:accent2>
          <a:srgbClr val="CABFFF"/>
        </a:accent2>
        <a:accent3>
          <a:srgbClr val="CAAAAA"/>
        </a:accent3>
        <a:accent4>
          <a:srgbClr val="DADADA"/>
        </a:accent4>
        <a:accent5>
          <a:srgbClr val="C5E9C5"/>
        </a:accent5>
        <a:accent6>
          <a:srgbClr val="B7ADE7"/>
        </a:accent6>
        <a:hlink>
          <a:srgbClr val="FF9999"/>
        </a:hlink>
        <a:folHlink>
          <a:srgbClr val="EDD46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26D6D"/>
        </a:accent1>
        <a:accent2>
          <a:srgbClr val="F76F87"/>
        </a:accent2>
        <a:accent3>
          <a:srgbClr val="FFFFFF"/>
        </a:accent3>
        <a:accent4>
          <a:srgbClr val="000000"/>
        </a:accent4>
        <a:accent5>
          <a:srgbClr val="F7BABA"/>
        </a:accent5>
        <a:accent6>
          <a:srgbClr val="E0647A"/>
        </a:accent6>
        <a:hlink>
          <a:srgbClr val="FF9999"/>
        </a:hlink>
        <a:folHlink>
          <a:srgbClr val="FFA6B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A366"/>
        </a:accent1>
        <a:accent2>
          <a:srgbClr val="FF8CCF"/>
        </a:accent2>
        <a:accent3>
          <a:srgbClr val="FFFFFF"/>
        </a:accent3>
        <a:accent4>
          <a:srgbClr val="000000"/>
        </a:accent4>
        <a:accent5>
          <a:srgbClr val="FFCEB8"/>
        </a:accent5>
        <a:accent6>
          <a:srgbClr val="E77EBB"/>
        </a:accent6>
        <a:hlink>
          <a:srgbClr val="FF9999"/>
        </a:hlink>
        <a:folHlink>
          <a:srgbClr val="EBD2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9D4F2"/>
        </a:accent1>
        <a:accent2>
          <a:srgbClr val="FF9C9C"/>
        </a:accent2>
        <a:accent3>
          <a:srgbClr val="FFFFFF"/>
        </a:accent3>
        <a:accent4>
          <a:srgbClr val="000000"/>
        </a:accent4>
        <a:accent5>
          <a:srgbClr val="BEE6F7"/>
        </a:accent5>
        <a:accent6>
          <a:srgbClr val="E78D8D"/>
        </a:accent6>
        <a:hlink>
          <a:srgbClr val="B2D2FF"/>
        </a:hlink>
        <a:folHlink>
          <a:srgbClr val="D3E6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DD98D"/>
        </a:accent1>
        <a:accent2>
          <a:srgbClr val="CABFFF"/>
        </a:accent2>
        <a:accent3>
          <a:srgbClr val="FFFFFF"/>
        </a:accent3>
        <a:accent4>
          <a:srgbClr val="000000"/>
        </a:accent4>
        <a:accent5>
          <a:srgbClr val="C5E9C5"/>
        </a:accent5>
        <a:accent6>
          <a:srgbClr val="B7ADE7"/>
        </a:accent6>
        <a:hlink>
          <a:srgbClr val="FF9999"/>
        </a:hlink>
        <a:folHlink>
          <a:srgbClr val="EDD46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1_Default Design 2">
      <a:dk1>
        <a:srgbClr val="707070"/>
      </a:dk1>
      <a:lt1>
        <a:srgbClr val="FFFFFF"/>
      </a:lt1>
      <a:dk2>
        <a:srgbClr val="990000"/>
      </a:dk2>
      <a:lt2>
        <a:srgbClr val="FFFFFF"/>
      </a:lt2>
      <a:accent1>
        <a:srgbClr val="FFA366"/>
      </a:accent1>
      <a:accent2>
        <a:srgbClr val="FF8CCF"/>
      </a:accent2>
      <a:accent3>
        <a:srgbClr val="CAAAAA"/>
      </a:accent3>
      <a:accent4>
        <a:srgbClr val="DADADA"/>
      </a:accent4>
      <a:accent5>
        <a:srgbClr val="FFCEB8"/>
      </a:accent5>
      <a:accent6>
        <a:srgbClr val="E77EBB"/>
      </a:accent6>
      <a:hlink>
        <a:srgbClr val="FF9999"/>
      </a:hlink>
      <a:folHlink>
        <a:srgbClr val="EBD2F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707070"/>
        </a:dk1>
        <a:lt1>
          <a:srgbClr val="FFFFFF"/>
        </a:lt1>
        <a:dk2>
          <a:srgbClr val="990000"/>
        </a:dk2>
        <a:lt2>
          <a:srgbClr val="FFFFFF"/>
        </a:lt2>
        <a:accent1>
          <a:srgbClr val="F26D6D"/>
        </a:accent1>
        <a:accent2>
          <a:srgbClr val="F76F87"/>
        </a:accent2>
        <a:accent3>
          <a:srgbClr val="CAAAAA"/>
        </a:accent3>
        <a:accent4>
          <a:srgbClr val="DADADA"/>
        </a:accent4>
        <a:accent5>
          <a:srgbClr val="F7BABA"/>
        </a:accent5>
        <a:accent6>
          <a:srgbClr val="E0647A"/>
        </a:accent6>
        <a:hlink>
          <a:srgbClr val="FF9999"/>
        </a:hlink>
        <a:folHlink>
          <a:srgbClr val="FFA6B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707070"/>
        </a:dk1>
        <a:lt1>
          <a:srgbClr val="FFFFFF"/>
        </a:lt1>
        <a:dk2>
          <a:srgbClr val="990000"/>
        </a:dk2>
        <a:lt2>
          <a:srgbClr val="FFFFFF"/>
        </a:lt2>
        <a:accent1>
          <a:srgbClr val="FFA366"/>
        </a:accent1>
        <a:accent2>
          <a:srgbClr val="FF8CCF"/>
        </a:accent2>
        <a:accent3>
          <a:srgbClr val="CAAAAA"/>
        </a:accent3>
        <a:accent4>
          <a:srgbClr val="DADADA"/>
        </a:accent4>
        <a:accent5>
          <a:srgbClr val="FFCEB8"/>
        </a:accent5>
        <a:accent6>
          <a:srgbClr val="E77EBB"/>
        </a:accent6>
        <a:hlink>
          <a:srgbClr val="FF9999"/>
        </a:hlink>
        <a:folHlink>
          <a:srgbClr val="EBD2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707070"/>
        </a:dk1>
        <a:lt1>
          <a:srgbClr val="FFFFFF"/>
        </a:lt1>
        <a:dk2>
          <a:srgbClr val="990000"/>
        </a:dk2>
        <a:lt2>
          <a:srgbClr val="FFFFFF"/>
        </a:lt2>
        <a:accent1>
          <a:srgbClr val="79D4F2"/>
        </a:accent1>
        <a:accent2>
          <a:srgbClr val="FF9C9C"/>
        </a:accent2>
        <a:accent3>
          <a:srgbClr val="CAAAAA"/>
        </a:accent3>
        <a:accent4>
          <a:srgbClr val="DADADA"/>
        </a:accent4>
        <a:accent5>
          <a:srgbClr val="BEE6F7"/>
        </a:accent5>
        <a:accent6>
          <a:srgbClr val="E78D8D"/>
        </a:accent6>
        <a:hlink>
          <a:srgbClr val="B2D2FF"/>
        </a:hlink>
        <a:folHlink>
          <a:srgbClr val="D3E6A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707070"/>
        </a:dk1>
        <a:lt1>
          <a:srgbClr val="FFFFFF"/>
        </a:lt1>
        <a:dk2>
          <a:srgbClr val="990000"/>
        </a:dk2>
        <a:lt2>
          <a:srgbClr val="FFFFFF"/>
        </a:lt2>
        <a:accent1>
          <a:srgbClr val="8DD98D"/>
        </a:accent1>
        <a:accent2>
          <a:srgbClr val="CABFFF"/>
        </a:accent2>
        <a:accent3>
          <a:srgbClr val="CAAAAA"/>
        </a:accent3>
        <a:accent4>
          <a:srgbClr val="DADADA"/>
        </a:accent4>
        <a:accent5>
          <a:srgbClr val="C5E9C5"/>
        </a:accent5>
        <a:accent6>
          <a:srgbClr val="B7ADE7"/>
        </a:accent6>
        <a:hlink>
          <a:srgbClr val="FF9999"/>
        </a:hlink>
        <a:folHlink>
          <a:srgbClr val="EDD46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26D6D"/>
        </a:accent1>
        <a:accent2>
          <a:srgbClr val="F76F87"/>
        </a:accent2>
        <a:accent3>
          <a:srgbClr val="FFFFFF"/>
        </a:accent3>
        <a:accent4>
          <a:srgbClr val="000000"/>
        </a:accent4>
        <a:accent5>
          <a:srgbClr val="F7BABA"/>
        </a:accent5>
        <a:accent6>
          <a:srgbClr val="E0647A"/>
        </a:accent6>
        <a:hlink>
          <a:srgbClr val="FF9999"/>
        </a:hlink>
        <a:folHlink>
          <a:srgbClr val="FFA6B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A366"/>
        </a:accent1>
        <a:accent2>
          <a:srgbClr val="FF8CCF"/>
        </a:accent2>
        <a:accent3>
          <a:srgbClr val="FFFFFF"/>
        </a:accent3>
        <a:accent4>
          <a:srgbClr val="000000"/>
        </a:accent4>
        <a:accent5>
          <a:srgbClr val="FFCEB8"/>
        </a:accent5>
        <a:accent6>
          <a:srgbClr val="E77EBB"/>
        </a:accent6>
        <a:hlink>
          <a:srgbClr val="FF9999"/>
        </a:hlink>
        <a:folHlink>
          <a:srgbClr val="EBD2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9D4F2"/>
        </a:accent1>
        <a:accent2>
          <a:srgbClr val="FF9C9C"/>
        </a:accent2>
        <a:accent3>
          <a:srgbClr val="FFFFFF"/>
        </a:accent3>
        <a:accent4>
          <a:srgbClr val="000000"/>
        </a:accent4>
        <a:accent5>
          <a:srgbClr val="BEE6F7"/>
        </a:accent5>
        <a:accent6>
          <a:srgbClr val="E78D8D"/>
        </a:accent6>
        <a:hlink>
          <a:srgbClr val="B2D2FF"/>
        </a:hlink>
        <a:folHlink>
          <a:srgbClr val="D3E6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DD98D"/>
        </a:accent1>
        <a:accent2>
          <a:srgbClr val="CABFFF"/>
        </a:accent2>
        <a:accent3>
          <a:srgbClr val="FFFFFF"/>
        </a:accent3>
        <a:accent4>
          <a:srgbClr val="000000"/>
        </a:accent4>
        <a:accent5>
          <a:srgbClr val="C5E9C5"/>
        </a:accent5>
        <a:accent6>
          <a:srgbClr val="B7ADE7"/>
        </a:accent6>
        <a:hlink>
          <a:srgbClr val="FF9999"/>
        </a:hlink>
        <a:folHlink>
          <a:srgbClr val="EDD46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Apex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169007</TotalTime>
  <Words>1507</Words>
  <Application>Microsoft Office PowerPoint</Application>
  <PresentationFormat>On-screen Show (4:3)</PresentationFormat>
  <Paragraphs>342</Paragraphs>
  <Slides>53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53</vt:i4>
      </vt:variant>
    </vt:vector>
  </HeadingPairs>
  <TitlesOfParts>
    <vt:vector size="88" baseType="lpstr">
      <vt:lpstr>{skinny} jeans</vt:lpstr>
      <vt:lpstr>{skinny} jeans solid</vt:lpstr>
      <vt:lpstr>American Writer</vt:lpstr>
      <vt:lpstr>Angella Outline</vt:lpstr>
      <vt:lpstr>Arial</vt:lpstr>
      <vt:lpstr>Arial Black</vt:lpstr>
      <vt:lpstr>Bahnschrift SemiCondensed</vt:lpstr>
      <vt:lpstr>Bell MT</vt:lpstr>
      <vt:lpstr>Book Antiqua</vt:lpstr>
      <vt:lpstr>Calibri</vt:lpstr>
      <vt:lpstr>Calisto MT</vt:lpstr>
      <vt:lpstr>Century Gothic</vt:lpstr>
      <vt:lpstr>Cheri Liney</vt:lpstr>
      <vt:lpstr>Cooper Black</vt:lpstr>
      <vt:lpstr>Courier New</vt:lpstr>
      <vt:lpstr>Franklin Gothic Book</vt:lpstr>
      <vt:lpstr>Franklin Gothic Heavy</vt:lpstr>
      <vt:lpstr>Fredericka the Great</vt:lpstr>
      <vt:lpstr>Gabriola</vt:lpstr>
      <vt:lpstr>Gill Sans MT Condensed</vt:lpstr>
      <vt:lpstr>Gill Sans Ultra Bold</vt:lpstr>
      <vt:lpstr>Imprint MT Shadow</vt:lpstr>
      <vt:lpstr>Ink Free</vt:lpstr>
      <vt:lpstr>Lucida Calligraphy</vt:lpstr>
      <vt:lpstr>Roboto</vt:lpstr>
      <vt:lpstr>Wingdings</vt:lpstr>
      <vt:lpstr>Wingdings 2</vt:lpstr>
      <vt:lpstr>Wingdings 3</vt:lpstr>
      <vt:lpstr>3_Default Design</vt:lpstr>
      <vt:lpstr>1_Default Design</vt:lpstr>
      <vt:lpstr>4_Default Design</vt:lpstr>
      <vt:lpstr>6_Default Design</vt:lpstr>
      <vt:lpstr>2_Default Design</vt:lpstr>
      <vt:lpstr>2_Apex</vt:lpstr>
      <vt:lpstr>Vapor Trail</vt:lpstr>
      <vt:lpstr>Laerskool Voorpos</vt:lpstr>
      <vt:lpstr>Laerskool Voorpos</vt:lpstr>
      <vt:lpstr>Waardes is boustene van karakter</vt:lpstr>
      <vt:lpstr>JAARTEMA  2022</vt:lpstr>
      <vt:lpstr>Opening</vt:lpstr>
      <vt:lpstr>Laerskool Voorpos</vt:lpstr>
      <vt:lpstr>Waarde van die maand</vt:lpstr>
      <vt:lpstr>PowerPoint Presentation</vt:lpstr>
      <vt:lpstr>PowerPoint Presentation</vt:lpstr>
      <vt:lpstr>Skoolbestuur</vt:lpstr>
      <vt:lpstr>Nuwe personeel</vt:lpstr>
      <vt:lpstr>Nuwe Assistent-onderwysers</vt:lpstr>
      <vt:lpstr>Juffrou Jolinda Grobler se Seuntjie</vt:lpstr>
      <vt:lpstr>Baie Welkom!</vt:lpstr>
      <vt:lpstr>WELKOM GR R EN RR BY ONS KLEUTERSKOOL</vt:lpstr>
      <vt:lpstr>Eerstedag by Laerskool Voorpos</vt:lpstr>
      <vt:lpstr>WELKOM GR 1’s by VOORPOS</vt:lpstr>
      <vt:lpstr>Akademie</vt:lpstr>
      <vt:lpstr>Akademie</vt:lpstr>
      <vt:lpstr>Oueraande</vt:lpstr>
      <vt:lpstr>VLR OPLEIDING</vt:lpstr>
      <vt:lpstr>Kultuurdatums</vt:lpstr>
      <vt:lpstr>Sosiaal / Fondsinsameling</vt:lpstr>
      <vt:lpstr>Sportdatums</vt:lpstr>
      <vt:lpstr>PowerPoint Presentation</vt:lpstr>
      <vt:lpstr>Netbal 2022 Donderdag 17 Februarie Oefening begin</vt:lpstr>
      <vt:lpstr>TENNIS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Laerskool Voorpos</vt:lpstr>
      <vt:lpstr>PowerPoint Presentation</vt:lpstr>
      <vt:lpstr>Redenaars</vt:lpstr>
      <vt:lpstr>Koor Oudisie</vt:lpstr>
      <vt:lpstr>Laerskool Voorpos</vt:lpstr>
      <vt:lpstr>Boekuitstalling</vt:lpstr>
      <vt:lpstr>PowerPoint Presentation</vt:lpstr>
      <vt:lpstr>PowerPoint Presentation</vt:lpstr>
      <vt:lpstr>PowerPoint Presentation</vt:lpstr>
      <vt:lpstr>PowerPoint Presentation</vt:lpstr>
      <vt:lpstr>KDP Klere / Kleuterskool hempie</vt:lpstr>
      <vt:lpstr>PowerPoint Presentation</vt:lpstr>
      <vt:lpstr>PowerPoint Presentation</vt:lpstr>
      <vt:lpstr>Sosiale Netwerke</vt:lpstr>
      <vt:lpstr>Gedagte van die week</vt:lpstr>
      <vt:lpstr>Laerskool Voorpos</vt:lpstr>
      <vt:lpstr>PowerPoint Presentation</vt:lpstr>
      <vt:lpstr>My School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Lenovo_Laptop</dc:creator>
  <cp:lastModifiedBy>Sharlene Swanepoel</cp:lastModifiedBy>
  <cp:revision>2747</cp:revision>
  <cp:lastPrinted>2019-08-01T11:27:55Z</cp:lastPrinted>
  <dcterms:created xsi:type="dcterms:W3CDTF">2015-09-17T11:22:26Z</dcterms:created>
  <dcterms:modified xsi:type="dcterms:W3CDTF">2022-01-19T07:02:57Z</dcterms:modified>
</cp:coreProperties>
</file>